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vml" ContentType="application/vnd.openxmlformats-officedocument.vmlDrawing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2.xml" ContentType="application/vnd.openxmlformats-officedocument.them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3.xml" ContentType="application/vnd.openxmlformats-officedocument.them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theme/theme4.xml" ContentType="application/vnd.openxmlformats-officedocument.theme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theme/theme5.xml" ContentType="application/vnd.openxmlformats-officedocument.theme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theme/theme6.xml" ContentType="application/vnd.openxmlformats-officedocument.theme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heme/theme7.xml" ContentType="application/vnd.openxmlformats-officedocument.theme+xml"/>
  <Override PartName="/ppt/tags/tag111.xml" ContentType="application/vnd.openxmlformats-officedocument.presentationml.tags+xml"/>
  <Override PartName="/ppt/notesSlides/notesSlide1.xml" ContentType="application/vnd.openxmlformats-officedocument.presentationml.notesSlide+xml"/>
  <Override PartName="/ppt/charts/chartEx1.xml" ContentType="application/vnd.ms-office.chartex+xml"/>
  <Override PartName="/ppt/charts/style1.xml" ContentType="application/vnd.ms-office.chartstyle+xml"/>
  <Override PartName="/ppt/charts/colors1.xml" ContentType="application/vnd.ms-office.chartcolorstyle+xml"/>
  <Override PartName="/ppt/charts/chart1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5" r:id="rId4"/>
    <p:sldMasterId id="2147483745" r:id="rId5"/>
    <p:sldMasterId id="2147483783" r:id="rId6"/>
    <p:sldMasterId id="2147483821" r:id="rId7"/>
    <p:sldMasterId id="2147483859" r:id="rId8"/>
    <p:sldMasterId id="2147483906" r:id="rId9"/>
  </p:sldMasterIdLst>
  <p:notesMasterIdLst>
    <p:notesMasterId r:id="rId25"/>
  </p:notesMasterIdLst>
  <p:sldIdLst>
    <p:sldId id="690" r:id="rId10"/>
    <p:sldId id="715" r:id="rId11"/>
    <p:sldId id="713" r:id="rId12"/>
    <p:sldId id="722" r:id="rId13"/>
    <p:sldId id="707" r:id="rId14"/>
    <p:sldId id="732" r:id="rId15"/>
    <p:sldId id="728" r:id="rId16"/>
    <p:sldId id="737" r:id="rId17"/>
    <p:sldId id="739" r:id="rId18"/>
    <p:sldId id="708" r:id="rId19"/>
    <p:sldId id="734" r:id="rId20"/>
    <p:sldId id="733" r:id="rId21"/>
    <p:sldId id="736" r:id="rId22"/>
    <p:sldId id="711" r:id="rId23"/>
    <p:sldId id="709" r:id="rId24"/>
  </p:sldIdLst>
  <p:sldSz cx="12192000" cy="6858000"/>
  <p:notesSz cx="6888163" cy="100187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74217BBA-0F81-4985-B681-6F0743E71C31}">
          <p14:sldIdLst>
            <p14:sldId id="690"/>
            <p14:sldId id="715"/>
            <p14:sldId id="713"/>
            <p14:sldId id="722"/>
            <p14:sldId id="707"/>
            <p14:sldId id="732"/>
            <p14:sldId id="728"/>
            <p14:sldId id="737"/>
            <p14:sldId id="739"/>
            <p14:sldId id="708"/>
            <p14:sldId id="734"/>
            <p14:sldId id="733"/>
            <p14:sldId id="736"/>
            <p14:sldId id="711"/>
            <p14:sldId id="70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3E6"/>
    <a:srgbClr val="FCD9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AF606853-7671-496A-8E4F-DF71F8EC918B}" styleName="Темный стиль 1 —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Темный стиль 1 —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Темный стиль 1 —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Темный стиль 2 —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4" autoAdjust="0"/>
    <p:restoredTop sz="90292" autoAdjust="0"/>
  </p:normalViewPr>
  <p:slideViewPr>
    <p:cSldViewPr showGuides="1">
      <p:cViewPr varScale="1">
        <p:scale>
          <a:sx n="113" d="100"/>
          <a:sy n="113" d="100"/>
        </p:scale>
        <p:origin x="840" y="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2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theme" Target="theme/theme1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oleObject" Target="file:///Z:\ORG\SO\BF_ES\&#1055;&#1056;&#1054;&#1045;&#1050;&#1058;&#1067;\&#1055;&#1056;&#1054;&#1045;&#1050;&#1058;&#1067;_2024\&#1045;&#1042;&#1056;&#1040;&#1047;%20-%20&#1076;&#1077;&#1090;&#1103;&#1084;\&#1045;&#1042;&#1056;&#1040;&#1047;%20&#1051;&#1102;&#1076;&#1080;%20&#1073;&#1091;&#1076;&#1091;&#1097;&#1077;&#1075;&#1086;%20-%202024-2025\&#1040;&#1085;&#1072;&#1083;&#1080;&#1079;%20&#1089;&#1077;&#1079;&#1086;&#1085;&#1072;\&#1089;&#1090;&#1072;&#1090;&#1080;&#1089;&#1090;&#1080;&#1082;&#1072;%20&#1087;&#1086;%20&#1072;&#1085;&#1082;&#1077;&#1090;&#1072;&#1084;%20&#1086;&#1073;&#1088;&#1072;&#1090;&#1085;&#1086;&#1081;%20&#1089;&#1074;&#1103;&#1079;&#1080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000" b="1" dirty="0"/>
              <a:t>охват территорий (количество ОУ</a:t>
            </a:r>
            <a:r>
              <a:rPr lang="ru-RU" sz="1100" b="1" dirty="0"/>
              <a:t>)</a:t>
            </a:r>
          </a:p>
        </c:rich>
      </c:tx>
      <c:layout>
        <c:manualLayout>
          <c:xMode val="edge"/>
          <c:yMode val="edge"/>
          <c:x val="0.35484858304450895"/>
          <c:y val="1.507614641035371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cap="all" spc="120" normalizeH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1.3738700660042043E-2"/>
          <c:y val="9.5089382147380309E-3"/>
          <c:w val="0.97476624912666299"/>
          <c:h val="0.8980975010585244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 проекты'!$D$134</c:f>
              <c:strCache>
                <c:ptCount val="1"/>
                <c:pt idx="0">
                  <c:v> участники программы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 проекты'!$C$135:$C$139</c:f>
              <c:strCache>
                <c:ptCount val="5"/>
                <c:pt idx="0">
                  <c:v>Новокузнецк</c:v>
                </c:pt>
                <c:pt idx="1">
                  <c:v>Междуреченск</c:v>
                </c:pt>
                <c:pt idx="2">
                  <c:v>Гурьевск</c:v>
                </c:pt>
                <c:pt idx="3">
                  <c:v>Таштагол</c:v>
                </c:pt>
                <c:pt idx="4">
                  <c:v>ВСЕГО ОУ</c:v>
                </c:pt>
              </c:strCache>
            </c:strRef>
          </c:cat>
          <c:val>
            <c:numRef>
              <c:f>' проекты'!$D$135:$D$139</c:f>
              <c:numCache>
                <c:formatCode>General</c:formatCode>
                <c:ptCount val="5"/>
                <c:pt idx="0">
                  <c:v>35</c:v>
                </c:pt>
                <c:pt idx="1">
                  <c:v>16</c:v>
                </c:pt>
                <c:pt idx="2">
                  <c:v>9</c:v>
                </c:pt>
                <c:pt idx="3">
                  <c:v>11</c:v>
                </c:pt>
                <c:pt idx="4">
                  <c:v>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A6-4813-AA85-7E77F78742C5}"/>
            </c:ext>
          </c:extLst>
        </c:ser>
        <c:ser>
          <c:idx val="1"/>
          <c:order val="1"/>
          <c:tx>
            <c:strRef>
              <c:f>' проекты'!$E$134</c:f>
              <c:strCache>
                <c:ptCount val="1"/>
                <c:pt idx="0">
                  <c:v>ОУ, участвующие в программе более 1 раза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 проекты'!$C$135:$C$139</c:f>
              <c:strCache>
                <c:ptCount val="5"/>
                <c:pt idx="0">
                  <c:v>Новокузнецк</c:v>
                </c:pt>
                <c:pt idx="1">
                  <c:v>Междуреченск</c:v>
                </c:pt>
                <c:pt idx="2">
                  <c:v>Гурьевск</c:v>
                </c:pt>
                <c:pt idx="3">
                  <c:v>Таштагол</c:v>
                </c:pt>
                <c:pt idx="4">
                  <c:v>ВСЕГО ОУ</c:v>
                </c:pt>
              </c:strCache>
            </c:strRef>
          </c:cat>
          <c:val>
            <c:numRef>
              <c:f>' проекты'!$E$135:$E$139</c:f>
              <c:numCache>
                <c:formatCode>General</c:formatCode>
                <c:ptCount val="5"/>
                <c:pt idx="0">
                  <c:v>20</c:v>
                </c:pt>
                <c:pt idx="1">
                  <c:v>8</c:v>
                </c:pt>
                <c:pt idx="2">
                  <c:v>6</c:v>
                </c:pt>
                <c:pt idx="3">
                  <c:v>5</c:v>
                </c:pt>
                <c:pt idx="4">
                  <c:v>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0A6-4813-AA85-7E77F78742C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344248704"/>
        <c:axId val="344250240"/>
      </c:barChart>
      <c:catAx>
        <c:axId val="34424870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44250240"/>
        <c:crosses val="autoZero"/>
        <c:auto val="1"/>
        <c:lblAlgn val="ctr"/>
        <c:lblOffset val="100"/>
        <c:noMultiLvlLbl val="0"/>
      </c:catAx>
      <c:valAx>
        <c:axId val="34425024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442487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5.9169083016615269E-2"/>
          <c:y val="0.10126981761931379"/>
          <c:w val="0.83739208532257137"/>
          <c:h val="7.812554680664918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' проекты'!$C$154:$C$156</cx:f>
        <cx:lvl ptCount="3">
          <cx:pt idx="0">Количество разработанных проектов </cx:pt>
          <cx:pt idx="1">Количество  заявок на грантовый конкурс</cx:pt>
          <cx:pt idx="2">Количество победителей </cx:pt>
        </cx:lvl>
      </cx:strDim>
      <cx:numDim type="val">
        <cx:f>' проекты'!$D$154:$D$156</cx:f>
        <cx:lvl ptCount="3" formatCode="Основной">
          <cx:pt idx="0">137</cx:pt>
          <cx:pt idx="1">56</cx:pt>
          <cx:pt idx="2">20</cx:pt>
        </cx:lvl>
      </cx:numDim>
    </cx:data>
  </cx:chartData>
  <cx:chart>
    <cx:plotArea>
      <cx:plotAreaRegion>
        <cx:series layoutId="funnel" uniqueId="{3DFB2A38-7ECF-4EA5-AA3A-C0B3E19FA64B}">
          <cx:spPr>
            <a:effectLst>
              <a:glow rad="254000">
                <a:schemeClr val="accent1">
                  <a:alpha val="40000"/>
                </a:schemeClr>
              </a:glow>
            </a:effectLst>
          </cx:spPr>
          <cx:dataLabels>
            <cx:txPr>
              <a:bodyPr spcFirstLastPara="1" vertOverflow="ellipsis" horzOverflow="overflow" wrap="square" lIns="0" tIns="0" rIns="0" bIns="0" anchor="ctr" anchorCtr="1"/>
              <a:lstStyle/>
              <a:p>
                <a:pPr algn="ctr" rtl="0">
                  <a:defRPr sz="1500" b="1"/>
                </a:pPr>
                <a:endParaRPr lang="ru-RU" sz="1500" b="1" i="0" u="none" strike="noStrike" baseline="0">
                  <a:solidFill>
                    <a:srgbClr val="000000">
                      <a:lumMod val="65000"/>
                      <a:lumOff val="35000"/>
                    </a:srgbClr>
                  </a:solidFill>
                  <a:latin typeface="Arial"/>
                </a:endParaRPr>
              </a:p>
            </cx:txPr>
            <cx:visibility seriesName="0" categoryName="0" value="1"/>
          </cx:dataLabels>
          <cx:dataId val="0"/>
        </cx:series>
      </cx:plotAreaRegion>
      <cx:axis id="0">
        <cx:catScaling gapWidth="0.0599999987"/>
        <cx:tickLabels/>
        <cx:txPr>
          <a:bodyPr spcFirstLastPara="1" vertOverflow="ellipsis" horzOverflow="overflow" wrap="square" lIns="0" tIns="0" rIns="0" bIns="0" anchor="ctr" anchorCtr="1"/>
          <a:lstStyle/>
          <a:p>
            <a:pPr algn="ctr" rtl="0">
              <a:defRPr b="1"/>
            </a:pPr>
            <a:endParaRPr lang="ru-RU" sz="900" b="1" i="0" u="none" strike="noStrike" baseline="0">
              <a:solidFill>
                <a:srgbClr val="000000">
                  <a:lumMod val="65000"/>
                  <a:lumOff val="35000"/>
                </a:srgbClr>
              </a:solidFill>
              <a:latin typeface="Arial"/>
            </a:endParaRPr>
          </a:p>
        </cx:txPr>
      </cx:axis>
    </cx:plotArea>
  </cx:chart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41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800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676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2676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r">
              <a:defRPr sz="1300"/>
            </a:lvl1pPr>
          </a:lstStyle>
          <a:p>
            <a:fld id="{05230FCE-29F1-40C2-8E69-D34AC9309F26}" type="datetimeFigureOut">
              <a:rPr lang="ru-RU" smtClean="0"/>
              <a:t>25.08.2025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06" tIns="48303" rIns="96606" bIns="48303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821506"/>
            <a:ext cx="5510530" cy="3944868"/>
          </a:xfrm>
          <a:prstGeom prst="rect">
            <a:avLst/>
          </a:prstGeom>
        </p:spPr>
        <p:txBody>
          <a:bodyPr vert="horz" lIns="96606" tIns="48303" rIns="96606" bIns="48303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6039"/>
            <a:ext cx="2984871" cy="502674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516039"/>
            <a:ext cx="2984871" cy="502674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r">
              <a:defRPr sz="1300"/>
            </a:lvl1pPr>
          </a:lstStyle>
          <a:p>
            <a:fld id="{DBAD060F-3DE4-4B30-B75E-0B0C8A6677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79566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25" algn="l" defTabSz="9142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52" algn="l" defTabSz="9142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377" algn="l" defTabSz="9142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02" algn="l" defTabSz="9142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627" algn="l" defTabSz="9142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755" algn="l" defTabSz="9142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879" algn="l" defTabSz="9142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05" algn="l" defTabSz="9142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5:notes"/>
          <p:cNvSpPr txBox="1">
            <a:spLocks noGrp="1"/>
          </p:cNvSpPr>
          <p:nvPr>
            <p:ph type="body" idx="1"/>
          </p:nvPr>
        </p:nvSpPr>
        <p:spPr>
          <a:xfrm>
            <a:off x="688817" y="4821506"/>
            <a:ext cx="5510530" cy="3944868"/>
          </a:xfrm>
          <a:prstGeom prst="rect">
            <a:avLst/>
          </a:prstGeom>
        </p:spPr>
        <p:txBody>
          <a:bodyPr spcFirstLastPara="1" wrap="square" lIns="96591" tIns="48282" rIns="96591" bIns="48282" anchor="t" anchorCtr="0">
            <a:noAutofit/>
          </a:bodyPr>
          <a:lstStyle/>
          <a:p>
            <a:endParaRPr dirty="0"/>
          </a:p>
        </p:txBody>
      </p:sp>
      <p:sp>
        <p:nvSpPr>
          <p:cNvPr id="161" name="Google Shape;16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514677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2022-2025гг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AD060F-3DE4-4B30-B75E-0B0C8A6677F9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88950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5:notes"/>
          <p:cNvSpPr txBox="1">
            <a:spLocks noGrp="1"/>
          </p:cNvSpPr>
          <p:nvPr>
            <p:ph type="body" idx="1"/>
          </p:nvPr>
        </p:nvSpPr>
        <p:spPr>
          <a:xfrm>
            <a:off x="688817" y="4821506"/>
            <a:ext cx="5510530" cy="3944868"/>
          </a:xfrm>
          <a:prstGeom prst="rect">
            <a:avLst/>
          </a:prstGeom>
        </p:spPr>
        <p:txBody>
          <a:bodyPr spcFirstLastPara="1" wrap="square" lIns="96591" tIns="48282" rIns="96591" bIns="48282" anchor="t" anchorCtr="0">
            <a:noAutofit/>
          </a:bodyPr>
          <a:lstStyle/>
          <a:p>
            <a:r>
              <a:rPr lang="ru-RU" dirty="0"/>
              <a:t>2024-2025гг</a:t>
            </a:r>
            <a:endParaRPr dirty="0"/>
          </a:p>
        </p:txBody>
      </p:sp>
      <p:sp>
        <p:nvSpPr>
          <p:cNvPr id="161" name="Google Shape;16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504069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/>
              <a:t>2024-2025гг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AD060F-3DE4-4B30-B75E-0B0C8A6677F9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2392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AD060F-3DE4-4B30-B75E-0B0C8A6677F9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32553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ru-RU" sz="1200" b="1" dirty="0"/>
              <a:t>По загруженности: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200" dirty="0"/>
              <a:t>уменьшение количества домашних заданий 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200" dirty="0"/>
              <a:t>увеличение сроков сдачи домашних работ;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200" dirty="0"/>
              <a:t>перераспределение часов на практическую работу с проектом.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AD060F-3DE4-4B30-B75E-0B0C8A6677F9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45440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* При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AD060F-3DE4-4B30-B75E-0B0C8A6677F9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7931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svg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1.bin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svg"/><Relationship Id="rId2" Type="http://schemas.openxmlformats.org/officeDocument/2006/relationships/tags" Target="../tags/tag10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.png"/><Relationship Id="rId5" Type="http://schemas.openxmlformats.org/officeDocument/2006/relationships/image" Target="../media/image11.emf"/><Relationship Id="rId10" Type="http://schemas.openxmlformats.org/officeDocument/2006/relationships/image" Target="../media/image14.png"/><Relationship Id="rId4" Type="http://schemas.openxmlformats.org/officeDocument/2006/relationships/oleObject" Target="../embeddings/oleObject10.bin"/><Relationship Id="rId9" Type="http://schemas.openxmlformats.org/officeDocument/2006/relationships/image" Target="../media/image13.png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7" Type="http://schemas.openxmlformats.org/officeDocument/2006/relationships/image" Target="../media/image1.png"/><Relationship Id="rId2" Type="http://schemas.openxmlformats.org/officeDocument/2006/relationships/tags" Target="../tags/tag59.xml"/><Relationship Id="rId1" Type="http://schemas.openxmlformats.org/officeDocument/2006/relationships/vmlDrawing" Target="../drawings/vmlDrawing59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59.bin"/><Relationship Id="rId4" Type="http://schemas.openxmlformats.org/officeDocument/2006/relationships/image" Target="../media/image25.jpeg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7" Type="http://schemas.openxmlformats.org/officeDocument/2006/relationships/image" Target="../media/image1.png"/><Relationship Id="rId2" Type="http://schemas.openxmlformats.org/officeDocument/2006/relationships/tags" Target="../tags/tag60.xml"/><Relationship Id="rId1" Type="http://schemas.openxmlformats.org/officeDocument/2006/relationships/vmlDrawing" Target="../drawings/vmlDrawing60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60.bin"/><Relationship Id="rId4" Type="http://schemas.openxmlformats.org/officeDocument/2006/relationships/image" Target="../media/image26.jpeg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3.png"/><Relationship Id="rId2" Type="http://schemas.openxmlformats.org/officeDocument/2006/relationships/tags" Target="../tags/tag11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5.jpeg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7" Type="http://schemas.openxmlformats.org/officeDocument/2006/relationships/image" Target="../media/image4.svg"/><Relationship Id="rId2" Type="http://schemas.openxmlformats.org/officeDocument/2006/relationships/tags" Target="../tags/tag61.xml"/><Relationship Id="rId1" Type="http://schemas.openxmlformats.org/officeDocument/2006/relationships/vmlDrawing" Target="../drawings/vmlDrawing61.vml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61.bin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7" Type="http://schemas.openxmlformats.org/officeDocument/2006/relationships/image" Target="../media/image4.svg"/><Relationship Id="rId2" Type="http://schemas.openxmlformats.org/officeDocument/2006/relationships/tags" Target="../tags/tag62.xml"/><Relationship Id="rId1" Type="http://schemas.openxmlformats.org/officeDocument/2006/relationships/vmlDrawing" Target="../drawings/vmlDrawing62.vml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62.bin"/></Relationships>
</file>

<file path=ppt/slideLayouts/_rels/slideLayout1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4.xml"/><Relationship Id="rId7" Type="http://schemas.openxmlformats.org/officeDocument/2006/relationships/image" Target="../media/image3.png"/><Relationship Id="rId2" Type="http://schemas.openxmlformats.org/officeDocument/2006/relationships/tags" Target="../tags/tag63.xml"/><Relationship Id="rId1" Type="http://schemas.openxmlformats.org/officeDocument/2006/relationships/vmlDrawing" Target="../drawings/vmlDrawing63.vml"/><Relationship Id="rId6" Type="http://schemas.openxmlformats.org/officeDocument/2006/relationships/image" Target="../media/image5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63.bin"/></Relationships>
</file>

<file path=ppt/slideLayouts/_rels/slideLayout1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4.xml"/><Relationship Id="rId7" Type="http://schemas.openxmlformats.org/officeDocument/2006/relationships/image" Target="../media/image3.png"/><Relationship Id="rId2" Type="http://schemas.openxmlformats.org/officeDocument/2006/relationships/tags" Target="../tags/tag64.xml"/><Relationship Id="rId1" Type="http://schemas.openxmlformats.org/officeDocument/2006/relationships/vmlDrawing" Target="../drawings/vmlDrawing64.vml"/><Relationship Id="rId6" Type="http://schemas.openxmlformats.org/officeDocument/2006/relationships/image" Target="../media/image6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64.bin"/></Relationships>
</file>

<file path=ppt/slideLayouts/_rels/slideLayout1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4.xml"/><Relationship Id="rId7" Type="http://schemas.openxmlformats.org/officeDocument/2006/relationships/image" Target="../media/image3.png"/><Relationship Id="rId2" Type="http://schemas.openxmlformats.org/officeDocument/2006/relationships/tags" Target="../tags/tag65.xml"/><Relationship Id="rId1" Type="http://schemas.openxmlformats.org/officeDocument/2006/relationships/vmlDrawing" Target="../drawings/vmlDrawing65.vml"/><Relationship Id="rId6" Type="http://schemas.openxmlformats.org/officeDocument/2006/relationships/image" Target="../media/image7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65.bin"/></Relationships>
</file>

<file path=ppt/slideLayouts/_rels/slideLayout1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4.xml"/><Relationship Id="rId7" Type="http://schemas.openxmlformats.org/officeDocument/2006/relationships/image" Target="../media/image3.png"/><Relationship Id="rId2" Type="http://schemas.openxmlformats.org/officeDocument/2006/relationships/tags" Target="../tags/tag66.xml"/><Relationship Id="rId1" Type="http://schemas.openxmlformats.org/officeDocument/2006/relationships/vmlDrawing" Target="../drawings/vmlDrawing66.vml"/><Relationship Id="rId6" Type="http://schemas.openxmlformats.org/officeDocument/2006/relationships/image" Target="../media/image8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66.bin"/></Relationships>
</file>

<file path=ppt/slideLayouts/_rels/slideLayout11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7" Type="http://schemas.openxmlformats.org/officeDocument/2006/relationships/image" Target="../media/image4.svg"/><Relationship Id="rId2" Type="http://schemas.openxmlformats.org/officeDocument/2006/relationships/tags" Target="../tags/tag67.xml"/><Relationship Id="rId1" Type="http://schemas.openxmlformats.org/officeDocument/2006/relationships/vmlDrawing" Target="../drawings/vmlDrawing67.vml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67.bin"/></Relationships>
</file>

<file path=ppt/slideLayouts/_rels/slideLayout1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4.xml"/><Relationship Id="rId7" Type="http://schemas.openxmlformats.org/officeDocument/2006/relationships/image" Target="../media/image3.png"/><Relationship Id="rId2" Type="http://schemas.openxmlformats.org/officeDocument/2006/relationships/tags" Target="../tags/tag68.xml"/><Relationship Id="rId1" Type="http://schemas.openxmlformats.org/officeDocument/2006/relationships/vmlDrawing" Target="../drawings/vmlDrawing68.vml"/><Relationship Id="rId6" Type="http://schemas.openxmlformats.org/officeDocument/2006/relationships/image" Target="../media/image9.jpeg"/><Relationship Id="rId5" Type="http://schemas.openxmlformats.org/officeDocument/2006/relationships/image" Target="../media/image2.emf"/><Relationship Id="rId4" Type="http://schemas.openxmlformats.org/officeDocument/2006/relationships/oleObject" Target="../embeddings/oleObject68.bin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3.png"/><Relationship Id="rId2" Type="http://schemas.openxmlformats.org/officeDocument/2006/relationships/tags" Target="../tags/tag1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6.jpeg"/></Relationships>
</file>

<file path=ppt/slideLayouts/_rels/slideLayout1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4.xml"/><Relationship Id="rId7" Type="http://schemas.openxmlformats.org/officeDocument/2006/relationships/image" Target="../media/image3.png"/><Relationship Id="rId2" Type="http://schemas.openxmlformats.org/officeDocument/2006/relationships/tags" Target="../tags/tag69.xml"/><Relationship Id="rId1" Type="http://schemas.openxmlformats.org/officeDocument/2006/relationships/vmlDrawing" Target="../drawings/vmlDrawing69.vml"/><Relationship Id="rId6" Type="http://schemas.openxmlformats.org/officeDocument/2006/relationships/image" Target="../media/image10.jpeg"/><Relationship Id="rId5" Type="http://schemas.openxmlformats.org/officeDocument/2006/relationships/image" Target="../media/image2.emf"/><Relationship Id="rId4" Type="http://schemas.openxmlformats.org/officeDocument/2006/relationships/oleObject" Target="../embeddings/oleObject69.bin"/></Relationships>
</file>

<file path=ppt/slideLayouts/_rels/slideLayout1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Master" Target="../slideMasters/slideMaster4.xml"/><Relationship Id="rId7" Type="http://schemas.openxmlformats.org/officeDocument/2006/relationships/image" Target="../media/image4.svg"/><Relationship Id="rId2" Type="http://schemas.openxmlformats.org/officeDocument/2006/relationships/tags" Target="../tags/tag70.xml"/><Relationship Id="rId1" Type="http://schemas.openxmlformats.org/officeDocument/2006/relationships/vmlDrawing" Target="../drawings/vmlDrawing70.vml"/><Relationship Id="rId6" Type="http://schemas.openxmlformats.org/officeDocument/2006/relationships/image" Target="../media/image3.png"/><Relationship Id="rId5" Type="http://schemas.openxmlformats.org/officeDocument/2006/relationships/image" Target="../media/image11.emf"/><Relationship Id="rId10" Type="http://schemas.openxmlformats.org/officeDocument/2006/relationships/image" Target="../media/image27.jpeg"/><Relationship Id="rId4" Type="http://schemas.openxmlformats.org/officeDocument/2006/relationships/oleObject" Target="../embeddings/oleObject70.bin"/><Relationship Id="rId9" Type="http://schemas.openxmlformats.org/officeDocument/2006/relationships/image" Target="../media/image13.png"/></Relationships>
</file>

<file path=ppt/slideLayouts/_rels/slideLayout1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4.xml"/><Relationship Id="rId7" Type="http://schemas.openxmlformats.org/officeDocument/2006/relationships/image" Target="../media/image3.png"/><Relationship Id="rId2" Type="http://schemas.openxmlformats.org/officeDocument/2006/relationships/tags" Target="../tags/tag71.xml"/><Relationship Id="rId1" Type="http://schemas.openxmlformats.org/officeDocument/2006/relationships/vmlDrawing" Target="../drawings/vmlDrawing71.v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71.bin"/><Relationship Id="rId4" Type="http://schemas.openxmlformats.org/officeDocument/2006/relationships/image" Target="../media/image15.jpeg"/></Relationships>
</file>

<file path=ppt/slideLayouts/_rels/slideLayout1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4.xml"/><Relationship Id="rId7" Type="http://schemas.openxmlformats.org/officeDocument/2006/relationships/image" Target="../media/image3.png"/><Relationship Id="rId2" Type="http://schemas.openxmlformats.org/officeDocument/2006/relationships/tags" Target="../tags/tag72.xml"/><Relationship Id="rId1" Type="http://schemas.openxmlformats.org/officeDocument/2006/relationships/vmlDrawing" Target="../drawings/vmlDrawing72.v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72.bin"/><Relationship Id="rId4" Type="http://schemas.openxmlformats.org/officeDocument/2006/relationships/image" Target="../media/image16.jpeg"/></Relationships>
</file>

<file path=ppt/slideLayouts/_rels/slideLayout1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Master" Target="../slideMasters/slideMaster4.xml"/><Relationship Id="rId7" Type="http://schemas.openxmlformats.org/officeDocument/2006/relationships/image" Target="../media/image11.emf"/><Relationship Id="rId2" Type="http://schemas.openxmlformats.org/officeDocument/2006/relationships/tags" Target="../tags/tag73.xml"/><Relationship Id="rId1" Type="http://schemas.openxmlformats.org/officeDocument/2006/relationships/vmlDrawing" Target="../drawings/vmlDrawing73.vml"/><Relationship Id="rId6" Type="http://schemas.openxmlformats.org/officeDocument/2006/relationships/oleObject" Target="../embeddings/oleObject73.bin"/><Relationship Id="rId5" Type="http://schemas.openxmlformats.org/officeDocument/2006/relationships/image" Target="../media/image28.jpeg"/><Relationship Id="rId4" Type="http://schemas.openxmlformats.org/officeDocument/2006/relationships/image" Target="../media/image17.png"/><Relationship Id="rId9" Type="http://schemas.openxmlformats.org/officeDocument/2006/relationships/image" Target="../media/image4.svg"/></Relationships>
</file>

<file path=ppt/slideLayouts/_rels/slideLayout1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4.xml"/><Relationship Id="rId7" Type="http://schemas.openxmlformats.org/officeDocument/2006/relationships/image" Target="../media/image3.png"/><Relationship Id="rId2" Type="http://schemas.openxmlformats.org/officeDocument/2006/relationships/tags" Target="../tags/tag74.xml"/><Relationship Id="rId1" Type="http://schemas.openxmlformats.org/officeDocument/2006/relationships/vmlDrawing" Target="../drawings/vmlDrawing74.v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74.bin"/><Relationship Id="rId4" Type="http://schemas.openxmlformats.org/officeDocument/2006/relationships/image" Target="../media/image29.jpeg"/></Relationships>
</file>

<file path=ppt/slideLayouts/_rels/slideLayout1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4.xml"/><Relationship Id="rId7" Type="http://schemas.openxmlformats.org/officeDocument/2006/relationships/image" Target="../media/image3.png"/><Relationship Id="rId2" Type="http://schemas.openxmlformats.org/officeDocument/2006/relationships/tags" Target="../tags/tag75.xml"/><Relationship Id="rId1" Type="http://schemas.openxmlformats.org/officeDocument/2006/relationships/vmlDrawing" Target="../drawings/vmlDrawing75.v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75.bin"/><Relationship Id="rId4" Type="http://schemas.openxmlformats.org/officeDocument/2006/relationships/image" Target="../media/image30.jpeg"/></Relationships>
</file>

<file path=ppt/slideLayouts/_rels/slideLayout1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Master" Target="../slideMasters/slideMaster4.xml"/><Relationship Id="rId7" Type="http://schemas.openxmlformats.org/officeDocument/2006/relationships/image" Target="../media/image4.svg"/><Relationship Id="rId2" Type="http://schemas.openxmlformats.org/officeDocument/2006/relationships/tags" Target="../tags/tag76.xml"/><Relationship Id="rId1" Type="http://schemas.openxmlformats.org/officeDocument/2006/relationships/vmlDrawing" Target="../drawings/vmlDrawing76.vml"/><Relationship Id="rId6" Type="http://schemas.openxmlformats.org/officeDocument/2006/relationships/image" Target="../media/image3.png"/><Relationship Id="rId5" Type="http://schemas.openxmlformats.org/officeDocument/2006/relationships/image" Target="../media/image11.emf"/><Relationship Id="rId10" Type="http://schemas.openxmlformats.org/officeDocument/2006/relationships/image" Target="../media/image21.png"/><Relationship Id="rId4" Type="http://schemas.openxmlformats.org/officeDocument/2006/relationships/oleObject" Target="../embeddings/oleObject76.bin"/><Relationship Id="rId9" Type="http://schemas.openxmlformats.org/officeDocument/2006/relationships/image" Target="../media/image13.png"/></Relationships>
</file>

<file path=ppt/slideLayouts/_rels/slideLayout1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4.xml"/><Relationship Id="rId7" Type="http://schemas.openxmlformats.org/officeDocument/2006/relationships/image" Target="../media/image3.png"/><Relationship Id="rId2" Type="http://schemas.openxmlformats.org/officeDocument/2006/relationships/tags" Target="../tags/tag77.xml"/><Relationship Id="rId1" Type="http://schemas.openxmlformats.org/officeDocument/2006/relationships/vmlDrawing" Target="../drawings/vmlDrawing77.v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77.bin"/><Relationship Id="rId4" Type="http://schemas.openxmlformats.org/officeDocument/2006/relationships/image" Target="../media/image31.jpeg"/></Relationships>
</file>

<file path=ppt/slideLayouts/_rels/slideLayout1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4.xml"/><Relationship Id="rId7" Type="http://schemas.openxmlformats.org/officeDocument/2006/relationships/image" Target="../media/image3.png"/><Relationship Id="rId2" Type="http://schemas.openxmlformats.org/officeDocument/2006/relationships/tags" Target="../tags/tag78.xml"/><Relationship Id="rId1" Type="http://schemas.openxmlformats.org/officeDocument/2006/relationships/vmlDrawing" Target="../drawings/vmlDrawing78.v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78.bin"/><Relationship Id="rId4" Type="http://schemas.openxmlformats.org/officeDocument/2006/relationships/image" Target="../media/image23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11.emf"/><Relationship Id="rId2" Type="http://schemas.openxmlformats.org/officeDocument/2006/relationships/tags" Target="../tags/tag13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13.bin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4.svg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3.png"/><Relationship Id="rId2" Type="http://schemas.openxmlformats.org/officeDocument/2006/relationships/tags" Target="../tags/tag14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19.png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4.xml"/></Relationships>
</file>

<file path=ppt/slideLayouts/_rels/slideLayout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4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7" Type="http://schemas.openxmlformats.org/officeDocument/2006/relationships/image" Target="../media/image1.png"/><Relationship Id="rId2" Type="http://schemas.openxmlformats.org/officeDocument/2006/relationships/tags" Target="../tags/tag79.xml"/><Relationship Id="rId1" Type="http://schemas.openxmlformats.org/officeDocument/2006/relationships/vmlDrawing" Target="../drawings/vmlDrawing79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79.bin"/><Relationship Id="rId4" Type="http://schemas.openxmlformats.org/officeDocument/2006/relationships/image" Target="../media/image25.jpeg"/></Relationships>
</file>

<file path=ppt/slideLayouts/_rels/slideLayout14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7" Type="http://schemas.openxmlformats.org/officeDocument/2006/relationships/image" Target="../media/image1.png"/><Relationship Id="rId2" Type="http://schemas.openxmlformats.org/officeDocument/2006/relationships/tags" Target="../tags/tag80.xml"/><Relationship Id="rId1" Type="http://schemas.openxmlformats.org/officeDocument/2006/relationships/vmlDrawing" Target="../drawings/vmlDrawing80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80.bin"/><Relationship Id="rId4" Type="http://schemas.openxmlformats.org/officeDocument/2006/relationships/image" Target="../media/image26.jpeg"/></Relationships>
</file>

<file path=ppt/slideLayouts/_rels/slideLayout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14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7" Type="http://schemas.openxmlformats.org/officeDocument/2006/relationships/image" Target="../media/image4.svg"/><Relationship Id="rId2" Type="http://schemas.openxmlformats.org/officeDocument/2006/relationships/tags" Target="../tags/tag83.xml"/><Relationship Id="rId1" Type="http://schemas.openxmlformats.org/officeDocument/2006/relationships/vmlDrawing" Target="../drawings/vmlDrawing82.vml"/><Relationship Id="rId6" Type="http://schemas.openxmlformats.org/officeDocument/2006/relationships/image" Target="../media/image33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82.bin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3.png"/><Relationship Id="rId2" Type="http://schemas.openxmlformats.org/officeDocument/2006/relationships/tags" Target="../tags/tag15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20.png"/></Relationships>
</file>

<file path=ppt/slideLayouts/_rels/slideLayout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4.svg"/></Relationships>
</file>

<file path=ppt/slideLayouts/_rels/slideLayout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4.png"/></Relationships>
</file>

<file path=ppt/slideLayouts/_rels/slideLayout1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slideMaster" Target="../slideMasters/slideMaster5.xml"/><Relationship Id="rId7" Type="http://schemas.openxmlformats.org/officeDocument/2006/relationships/image" Target="../media/image4.svg"/><Relationship Id="rId2" Type="http://schemas.openxmlformats.org/officeDocument/2006/relationships/tags" Target="../tags/tag84.xml"/><Relationship Id="rId1" Type="http://schemas.openxmlformats.org/officeDocument/2006/relationships/vmlDrawing" Target="../drawings/vmlDrawing83.vml"/><Relationship Id="rId6" Type="http://schemas.openxmlformats.org/officeDocument/2006/relationships/image" Target="../media/image33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83.bin"/></Relationships>
</file>

<file path=ppt/slideLayouts/_rels/slideLayout1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slideMaster" Target="../slideMasters/slideMaster5.xml"/><Relationship Id="rId7" Type="http://schemas.openxmlformats.org/officeDocument/2006/relationships/image" Target="../media/image4.svg"/><Relationship Id="rId2" Type="http://schemas.openxmlformats.org/officeDocument/2006/relationships/tags" Target="../tags/tag85.xml"/><Relationship Id="rId1" Type="http://schemas.openxmlformats.org/officeDocument/2006/relationships/vmlDrawing" Target="../drawings/vmlDrawing84.vml"/><Relationship Id="rId6" Type="http://schemas.openxmlformats.org/officeDocument/2006/relationships/image" Target="../media/image33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84.bin"/></Relationships>
</file>

<file path=ppt/slideLayouts/_rels/slideLayout15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7" Type="http://schemas.openxmlformats.org/officeDocument/2006/relationships/image" Target="../media/image4.svg"/><Relationship Id="rId2" Type="http://schemas.openxmlformats.org/officeDocument/2006/relationships/tags" Target="../tags/tag86.xml"/><Relationship Id="rId1" Type="http://schemas.openxmlformats.org/officeDocument/2006/relationships/vmlDrawing" Target="../drawings/vmlDrawing85.vml"/><Relationship Id="rId6" Type="http://schemas.openxmlformats.org/officeDocument/2006/relationships/image" Target="../media/image33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85.bin"/></Relationships>
</file>

<file path=ppt/slideLayouts/_rels/slideLayout1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slideMaster" Target="../slideMasters/slideMaster5.xml"/><Relationship Id="rId7" Type="http://schemas.openxmlformats.org/officeDocument/2006/relationships/image" Target="../media/image4.svg"/><Relationship Id="rId2" Type="http://schemas.openxmlformats.org/officeDocument/2006/relationships/tags" Target="../tags/tag87.xml"/><Relationship Id="rId1" Type="http://schemas.openxmlformats.org/officeDocument/2006/relationships/vmlDrawing" Target="../drawings/vmlDrawing86.vml"/><Relationship Id="rId6" Type="http://schemas.openxmlformats.org/officeDocument/2006/relationships/image" Target="../media/image33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86.bin"/></Relationships>
</file>

<file path=ppt/slideLayouts/_rels/slideLayout1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slideMaster" Target="../slideMasters/slideMaster5.xml"/><Relationship Id="rId7" Type="http://schemas.openxmlformats.org/officeDocument/2006/relationships/image" Target="../media/image4.svg"/><Relationship Id="rId2" Type="http://schemas.openxmlformats.org/officeDocument/2006/relationships/tags" Target="../tags/tag88.xml"/><Relationship Id="rId1" Type="http://schemas.openxmlformats.org/officeDocument/2006/relationships/vmlDrawing" Target="../drawings/vmlDrawing87.vml"/><Relationship Id="rId6" Type="http://schemas.openxmlformats.org/officeDocument/2006/relationships/image" Target="../media/image33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87.bin"/></Relationships>
</file>

<file path=ppt/slideLayouts/_rels/slideLayout1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slideMaster" Target="../slideMasters/slideMaster5.xml"/><Relationship Id="rId7" Type="http://schemas.openxmlformats.org/officeDocument/2006/relationships/image" Target="../media/image4.svg"/><Relationship Id="rId2" Type="http://schemas.openxmlformats.org/officeDocument/2006/relationships/tags" Target="../tags/tag89.xml"/><Relationship Id="rId1" Type="http://schemas.openxmlformats.org/officeDocument/2006/relationships/vmlDrawing" Target="../drawings/vmlDrawing88.vml"/><Relationship Id="rId6" Type="http://schemas.openxmlformats.org/officeDocument/2006/relationships/image" Target="../media/image33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88.bin"/></Relationships>
</file>

<file path=ppt/slideLayouts/_rels/slideLayout1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5.xml"/><Relationship Id="rId7" Type="http://schemas.openxmlformats.org/officeDocument/2006/relationships/image" Target="../media/image33.png"/><Relationship Id="rId2" Type="http://schemas.openxmlformats.org/officeDocument/2006/relationships/tags" Target="../tags/tag90.xml"/><Relationship Id="rId1" Type="http://schemas.openxmlformats.org/officeDocument/2006/relationships/vmlDrawing" Target="../drawings/vmlDrawing89.v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89.bin"/><Relationship Id="rId4" Type="http://schemas.openxmlformats.org/officeDocument/2006/relationships/image" Target="../media/image40.jpeg"/></Relationships>
</file>

<file path=ppt/slideLayouts/_rels/slideLayout1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5.xml"/><Relationship Id="rId7" Type="http://schemas.openxmlformats.org/officeDocument/2006/relationships/image" Target="../media/image33.png"/><Relationship Id="rId2" Type="http://schemas.openxmlformats.org/officeDocument/2006/relationships/tags" Target="../tags/tag91.xml"/><Relationship Id="rId1" Type="http://schemas.openxmlformats.org/officeDocument/2006/relationships/vmlDrawing" Target="../drawings/vmlDrawing90.v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90.bin"/><Relationship Id="rId4" Type="http://schemas.openxmlformats.org/officeDocument/2006/relationships/image" Target="../media/image41.jpeg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svg"/><Relationship Id="rId2" Type="http://schemas.openxmlformats.org/officeDocument/2006/relationships/tags" Target="../tags/tag16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3.png"/><Relationship Id="rId5" Type="http://schemas.openxmlformats.org/officeDocument/2006/relationships/image" Target="../media/image11.emf"/><Relationship Id="rId10" Type="http://schemas.openxmlformats.org/officeDocument/2006/relationships/image" Target="../media/image21.png"/><Relationship Id="rId4" Type="http://schemas.openxmlformats.org/officeDocument/2006/relationships/oleObject" Target="../embeddings/oleObject16.bin"/><Relationship Id="rId9" Type="http://schemas.openxmlformats.org/officeDocument/2006/relationships/image" Target="../media/image13.png"/></Relationships>
</file>

<file path=ppt/slideLayouts/_rels/slideLayout1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5.xml"/><Relationship Id="rId7" Type="http://schemas.openxmlformats.org/officeDocument/2006/relationships/image" Target="../media/image33.png"/><Relationship Id="rId2" Type="http://schemas.openxmlformats.org/officeDocument/2006/relationships/tags" Target="../tags/tag92.xml"/><Relationship Id="rId1" Type="http://schemas.openxmlformats.org/officeDocument/2006/relationships/vmlDrawing" Target="../drawings/vmlDrawing91.v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91.bin"/><Relationship Id="rId4" Type="http://schemas.openxmlformats.org/officeDocument/2006/relationships/image" Target="../media/image42.jpeg"/></Relationships>
</file>

<file path=ppt/slideLayouts/_rels/slideLayout1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5.xml"/><Relationship Id="rId7" Type="http://schemas.openxmlformats.org/officeDocument/2006/relationships/image" Target="../media/image33.png"/><Relationship Id="rId2" Type="http://schemas.openxmlformats.org/officeDocument/2006/relationships/tags" Target="../tags/tag93.xml"/><Relationship Id="rId1" Type="http://schemas.openxmlformats.org/officeDocument/2006/relationships/vmlDrawing" Target="../drawings/vmlDrawing92.v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92.bin"/><Relationship Id="rId4" Type="http://schemas.openxmlformats.org/officeDocument/2006/relationships/image" Target="../media/image43.jpeg"/></Relationships>
</file>

<file path=ppt/slideLayouts/_rels/slideLayout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5.xml"/></Relationships>
</file>

<file path=ppt/slideLayouts/_rels/slideLayout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5.xml"/></Relationships>
</file>

<file path=ppt/slideLayouts/_rels/slideLayout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5.xml"/></Relationships>
</file>

<file path=ppt/slideLayouts/_rels/slideLayout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5.xml"/></Relationships>
</file>

<file path=ppt/slideLayouts/_rels/slideLayout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5.xml"/></Relationships>
</file>

<file path=ppt/slideLayouts/_rels/slideLayout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3.png"/><Relationship Id="rId2" Type="http://schemas.openxmlformats.org/officeDocument/2006/relationships/tags" Target="../tags/tag17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22.png"/></Relationships>
</file>

<file path=ppt/slideLayouts/_rels/slideLayout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5.xml"/></Relationships>
</file>

<file path=ppt/slideLayouts/_rels/slideLayout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5.xml"/></Relationships>
</file>

<file path=ppt/slideLayouts/_rels/slideLayout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5.xml"/></Relationships>
</file>

<file path=ppt/slideLayouts/_rels/slideLayout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5.xml"/></Relationships>
</file>

<file path=ppt/slideLayouts/_rels/slideLayout1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5.xml"/></Relationships>
</file>

<file path=ppt/slideLayouts/_rels/slideLayout1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5.xml"/></Relationships>
</file>

<file path=ppt/slideLayouts/_rels/slideLayout1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5.xml"/></Relationships>
</file>

<file path=ppt/slideLayouts/_rels/slideLayout1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5.xml"/></Relationships>
</file>

<file path=ppt/slideLayouts/_rels/slideLayout1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5.xml"/></Relationships>
</file>

<file path=ppt/slideLayouts/_rels/slideLayout1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3.png"/><Relationship Id="rId2" Type="http://schemas.openxmlformats.org/officeDocument/2006/relationships/tags" Target="../tags/tag18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23.png"/></Relationships>
</file>

<file path=ppt/slideLayouts/_rels/slideLayout1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5.xml"/></Relationships>
</file>

<file path=ppt/slideLayouts/_rels/slideLayout1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5.xml"/></Relationships>
</file>

<file path=ppt/slideLayouts/_rels/slideLayout1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5.xml"/></Relationships>
</file>

<file path=ppt/slideLayouts/_rels/slideLayout1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5.xml"/></Relationships>
</file>

<file path=ppt/slideLayouts/_rels/slideLayout1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5.xml"/></Relationships>
</file>

<file path=ppt/slideLayouts/_rels/slideLayout1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5.xml"/><Relationship Id="rId7" Type="http://schemas.openxmlformats.org/officeDocument/2006/relationships/image" Target="../media/image44.png"/><Relationship Id="rId2" Type="http://schemas.openxmlformats.org/officeDocument/2006/relationships/tags" Target="../tags/tag94.xml"/><Relationship Id="rId1" Type="http://schemas.openxmlformats.org/officeDocument/2006/relationships/vmlDrawing" Target="../drawings/vmlDrawing93.vml"/><Relationship Id="rId6" Type="http://schemas.openxmlformats.org/officeDocument/2006/relationships/image" Target="../media/image45.jpeg"/><Relationship Id="rId5" Type="http://schemas.openxmlformats.org/officeDocument/2006/relationships/image" Target="../media/image2.emf"/><Relationship Id="rId4" Type="http://schemas.openxmlformats.org/officeDocument/2006/relationships/oleObject" Target="../embeddings/oleObject93.bin"/></Relationships>
</file>

<file path=ppt/slideLayouts/_rels/slideLayout18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5.xml"/><Relationship Id="rId7" Type="http://schemas.openxmlformats.org/officeDocument/2006/relationships/image" Target="../media/image44.png"/><Relationship Id="rId2" Type="http://schemas.openxmlformats.org/officeDocument/2006/relationships/tags" Target="../tags/tag95.xml"/><Relationship Id="rId1" Type="http://schemas.openxmlformats.org/officeDocument/2006/relationships/vmlDrawing" Target="../drawings/vmlDrawing94.vml"/><Relationship Id="rId6" Type="http://schemas.openxmlformats.org/officeDocument/2006/relationships/image" Target="../media/image46.jpeg"/><Relationship Id="rId5" Type="http://schemas.openxmlformats.org/officeDocument/2006/relationships/image" Target="../media/image2.emf"/><Relationship Id="rId4" Type="http://schemas.openxmlformats.org/officeDocument/2006/relationships/oleObject" Target="../embeddings/oleObject94.bin"/></Relationships>
</file>

<file path=ppt/slideLayouts/_rels/slideLayout1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5.xml"/></Relationships>
</file>

<file path=ppt/slideLayouts/_rels/slideLayout1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5.xml"/></Relationships>
</file>

<file path=ppt/slideLayouts/_rels/slideLayout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5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6.xml"/><Relationship Id="rId7" Type="http://schemas.openxmlformats.org/officeDocument/2006/relationships/image" Target="../media/image4.svg"/><Relationship Id="rId2" Type="http://schemas.openxmlformats.org/officeDocument/2006/relationships/tags" Target="../tags/tag98.xml"/><Relationship Id="rId1" Type="http://schemas.openxmlformats.org/officeDocument/2006/relationships/vmlDrawing" Target="../drawings/vmlDrawing96.vml"/><Relationship Id="rId6" Type="http://schemas.openxmlformats.org/officeDocument/2006/relationships/image" Target="../media/image33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96.bin"/></Relationships>
</file>

<file path=ppt/slideLayouts/_rels/slideLayout1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4.svg"/></Relationships>
</file>

<file path=ppt/slideLayouts/_rels/slideLayout1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34.png"/></Relationships>
</file>

<file path=ppt/slideLayouts/_rels/slideLayout19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slideMaster" Target="../slideMasters/slideMaster6.xml"/><Relationship Id="rId7" Type="http://schemas.openxmlformats.org/officeDocument/2006/relationships/image" Target="../media/image4.svg"/><Relationship Id="rId2" Type="http://schemas.openxmlformats.org/officeDocument/2006/relationships/tags" Target="../tags/tag99.xml"/><Relationship Id="rId1" Type="http://schemas.openxmlformats.org/officeDocument/2006/relationships/vmlDrawing" Target="../drawings/vmlDrawing97.vml"/><Relationship Id="rId6" Type="http://schemas.openxmlformats.org/officeDocument/2006/relationships/image" Target="../media/image33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97.bin"/></Relationships>
</file>

<file path=ppt/slideLayouts/_rels/slideLayout19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slideMaster" Target="../slideMasters/slideMaster6.xml"/><Relationship Id="rId7" Type="http://schemas.openxmlformats.org/officeDocument/2006/relationships/image" Target="../media/image4.svg"/><Relationship Id="rId2" Type="http://schemas.openxmlformats.org/officeDocument/2006/relationships/tags" Target="../tags/tag100.xml"/><Relationship Id="rId1" Type="http://schemas.openxmlformats.org/officeDocument/2006/relationships/vmlDrawing" Target="../drawings/vmlDrawing98.vml"/><Relationship Id="rId6" Type="http://schemas.openxmlformats.org/officeDocument/2006/relationships/image" Target="../media/image33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98.bin"/></Relationships>
</file>

<file path=ppt/slideLayouts/_rels/slideLayout19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6.xml"/><Relationship Id="rId7" Type="http://schemas.openxmlformats.org/officeDocument/2006/relationships/image" Target="../media/image4.svg"/><Relationship Id="rId2" Type="http://schemas.openxmlformats.org/officeDocument/2006/relationships/tags" Target="../tags/tag101.xml"/><Relationship Id="rId1" Type="http://schemas.openxmlformats.org/officeDocument/2006/relationships/vmlDrawing" Target="../drawings/vmlDrawing99.vml"/><Relationship Id="rId6" Type="http://schemas.openxmlformats.org/officeDocument/2006/relationships/image" Target="../media/image33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99.bin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svg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2.bin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slideMaster" Target="../slideMasters/slideMaster6.xml"/><Relationship Id="rId7" Type="http://schemas.openxmlformats.org/officeDocument/2006/relationships/image" Target="../media/image4.svg"/><Relationship Id="rId2" Type="http://schemas.openxmlformats.org/officeDocument/2006/relationships/tags" Target="../tags/tag102.xml"/><Relationship Id="rId1" Type="http://schemas.openxmlformats.org/officeDocument/2006/relationships/vmlDrawing" Target="../drawings/vmlDrawing100.vml"/><Relationship Id="rId6" Type="http://schemas.openxmlformats.org/officeDocument/2006/relationships/image" Target="../media/image33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100.bin"/></Relationships>
</file>

<file path=ppt/slideLayouts/_rels/slideLayout20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slideMaster" Target="../slideMasters/slideMaster6.xml"/><Relationship Id="rId7" Type="http://schemas.openxmlformats.org/officeDocument/2006/relationships/image" Target="../media/image4.svg"/><Relationship Id="rId2" Type="http://schemas.openxmlformats.org/officeDocument/2006/relationships/tags" Target="../tags/tag103.xml"/><Relationship Id="rId1" Type="http://schemas.openxmlformats.org/officeDocument/2006/relationships/vmlDrawing" Target="../drawings/vmlDrawing101.vml"/><Relationship Id="rId6" Type="http://schemas.openxmlformats.org/officeDocument/2006/relationships/image" Target="../media/image33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101.bin"/></Relationships>
</file>

<file path=ppt/slideLayouts/_rels/slideLayout20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slideMaster" Target="../slideMasters/slideMaster6.xml"/><Relationship Id="rId7" Type="http://schemas.openxmlformats.org/officeDocument/2006/relationships/image" Target="../media/image4.svg"/><Relationship Id="rId2" Type="http://schemas.openxmlformats.org/officeDocument/2006/relationships/tags" Target="../tags/tag104.xml"/><Relationship Id="rId1" Type="http://schemas.openxmlformats.org/officeDocument/2006/relationships/vmlDrawing" Target="../drawings/vmlDrawing102.vml"/><Relationship Id="rId6" Type="http://schemas.openxmlformats.org/officeDocument/2006/relationships/image" Target="../media/image33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102.bin"/></Relationships>
</file>

<file path=ppt/slideLayouts/_rels/slideLayout20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6.xml"/><Relationship Id="rId7" Type="http://schemas.openxmlformats.org/officeDocument/2006/relationships/image" Target="../media/image33.png"/><Relationship Id="rId2" Type="http://schemas.openxmlformats.org/officeDocument/2006/relationships/tags" Target="../tags/tag105.xml"/><Relationship Id="rId1" Type="http://schemas.openxmlformats.org/officeDocument/2006/relationships/vmlDrawing" Target="../drawings/vmlDrawing103.v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103.bin"/><Relationship Id="rId4" Type="http://schemas.openxmlformats.org/officeDocument/2006/relationships/image" Target="../media/image40.jpeg"/></Relationships>
</file>

<file path=ppt/slideLayouts/_rels/slideLayout20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6.xml"/><Relationship Id="rId7" Type="http://schemas.openxmlformats.org/officeDocument/2006/relationships/image" Target="../media/image33.png"/><Relationship Id="rId2" Type="http://schemas.openxmlformats.org/officeDocument/2006/relationships/tags" Target="../tags/tag106.xml"/><Relationship Id="rId1" Type="http://schemas.openxmlformats.org/officeDocument/2006/relationships/vmlDrawing" Target="../drawings/vmlDrawing104.v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104.bin"/><Relationship Id="rId4" Type="http://schemas.openxmlformats.org/officeDocument/2006/relationships/image" Target="../media/image41.jpeg"/></Relationships>
</file>

<file path=ppt/slideLayouts/_rels/slideLayout20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6.xml"/><Relationship Id="rId7" Type="http://schemas.openxmlformats.org/officeDocument/2006/relationships/image" Target="../media/image33.png"/><Relationship Id="rId2" Type="http://schemas.openxmlformats.org/officeDocument/2006/relationships/tags" Target="../tags/tag107.xml"/><Relationship Id="rId1" Type="http://schemas.openxmlformats.org/officeDocument/2006/relationships/vmlDrawing" Target="../drawings/vmlDrawing105.v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105.bin"/><Relationship Id="rId4" Type="http://schemas.openxmlformats.org/officeDocument/2006/relationships/image" Target="../media/image42.jpeg"/></Relationships>
</file>

<file path=ppt/slideLayouts/_rels/slideLayout20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6.xml"/><Relationship Id="rId7" Type="http://schemas.openxmlformats.org/officeDocument/2006/relationships/image" Target="../media/image33.png"/><Relationship Id="rId2" Type="http://schemas.openxmlformats.org/officeDocument/2006/relationships/tags" Target="../tags/tag108.xml"/><Relationship Id="rId1" Type="http://schemas.openxmlformats.org/officeDocument/2006/relationships/vmlDrawing" Target="../drawings/vmlDrawing106.v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106.bin"/><Relationship Id="rId4" Type="http://schemas.openxmlformats.org/officeDocument/2006/relationships/image" Target="../media/image43.jpeg"/></Relationships>
</file>

<file path=ppt/slideLayouts/_rels/slideLayout2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6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6.xml"/></Relationships>
</file>

<file path=ppt/slideLayouts/_rels/slideLayout2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6.xml"/></Relationships>
</file>

<file path=ppt/slideLayouts/_rels/slideLayout2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6.xml"/></Relationships>
</file>

<file path=ppt/slideLayouts/_rels/slideLayout2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6.xml"/></Relationships>
</file>

<file path=ppt/slideLayouts/_rels/slideLayout2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6.xml"/></Relationships>
</file>

<file path=ppt/slideLayouts/_rels/slideLayout2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6.xml"/></Relationships>
</file>

<file path=ppt/slideLayouts/_rels/slideLayout2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6.xml"/></Relationships>
</file>

<file path=ppt/slideLayouts/_rels/slideLayout2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6.xml"/></Relationships>
</file>

<file path=ppt/slideLayouts/_rels/slideLayout2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6.xml"/></Relationships>
</file>

<file path=ppt/slideLayouts/_rels/slideLayout2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6.xml"/></Relationships>
</file>

<file path=ppt/slideLayouts/_rels/slideLayout2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6.xml"/></Relationships>
</file>

<file path=ppt/slideLayouts/_rels/slideLayout2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6.xml"/></Relationships>
</file>

<file path=ppt/slideLayouts/_rels/slideLayout2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6.xml"/></Relationships>
</file>

<file path=ppt/slideLayouts/_rels/slideLayout2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6.xml"/></Relationships>
</file>

<file path=ppt/slideLayouts/_rels/slideLayout2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6.xml"/></Relationships>
</file>

<file path=ppt/slideLayouts/_rels/slideLayout2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6.xml"/></Relationships>
</file>

<file path=ppt/slideLayouts/_rels/slideLayout2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6.xml"/></Relationships>
</file>

<file path=ppt/slideLayouts/_rels/slideLayout2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6.xml"/></Relationships>
</file>

<file path=ppt/slideLayouts/_rels/slideLayout2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6.xml"/><Relationship Id="rId7" Type="http://schemas.openxmlformats.org/officeDocument/2006/relationships/image" Target="../media/image44.png"/><Relationship Id="rId2" Type="http://schemas.openxmlformats.org/officeDocument/2006/relationships/tags" Target="../tags/tag109.xml"/><Relationship Id="rId1" Type="http://schemas.openxmlformats.org/officeDocument/2006/relationships/vmlDrawing" Target="../drawings/vmlDrawing107.vml"/><Relationship Id="rId6" Type="http://schemas.openxmlformats.org/officeDocument/2006/relationships/image" Target="../media/image45.jpeg"/><Relationship Id="rId5" Type="http://schemas.openxmlformats.org/officeDocument/2006/relationships/image" Target="../media/image2.emf"/><Relationship Id="rId4" Type="http://schemas.openxmlformats.org/officeDocument/2006/relationships/oleObject" Target="../embeddings/oleObject107.bin"/></Relationships>
</file>

<file path=ppt/slideLayouts/_rels/slideLayout2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6.xml"/><Relationship Id="rId7" Type="http://schemas.openxmlformats.org/officeDocument/2006/relationships/image" Target="../media/image44.png"/><Relationship Id="rId2" Type="http://schemas.openxmlformats.org/officeDocument/2006/relationships/tags" Target="../tags/tag110.xml"/><Relationship Id="rId1" Type="http://schemas.openxmlformats.org/officeDocument/2006/relationships/vmlDrawing" Target="../drawings/vmlDrawing108.vml"/><Relationship Id="rId6" Type="http://schemas.openxmlformats.org/officeDocument/2006/relationships/image" Target="../media/image46.jpeg"/><Relationship Id="rId5" Type="http://schemas.openxmlformats.org/officeDocument/2006/relationships/image" Target="../media/image2.emf"/><Relationship Id="rId4" Type="http://schemas.openxmlformats.org/officeDocument/2006/relationships/oleObject" Target="../embeddings/oleObject108.bin"/></Relationships>
</file>

<file path=ppt/slideLayouts/_rels/slideLayout2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6.xml"/></Relationships>
</file>

<file path=ppt/slideLayouts/_rels/slideLayout2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6.xml"/></Relationships>
</file>

<file path=ppt/slideLayouts/_rels/slideLayout2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Master" Target="../slideMasters/slideMaster6.xml"/></Relationships>
</file>

<file path=ppt/slideLayouts/_rels/slideLayout2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6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3.png"/><Relationship Id="rId2" Type="http://schemas.openxmlformats.org/officeDocument/2006/relationships/tags" Target="../tags/tag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5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3.bin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1.png"/><Relationship Id="rId2" Type="http://schemas.openxmlformats.org/officeDocument/2006/relationships/tags" Target="../tags/tag19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25.jpe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1.png"/><Relationship Id="rId2" Type="http://schemas.openxmlformats.org/officeDocument/2006/relationships/tags" Target="../tags/tag20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26.jpe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4.svg"/><Relationship Id="rId2" Type="http://schemas.openxmlformats.org/officeDocument/2006/relationships/tags" Target="../tags/tag21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21.bin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4.svg"/><Relationship Id="rId2" Type="http://schemas.openxmlformats.org/officeDocument/2006/relationships/tags" Target="../tags/tag22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22.bin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3.png"/><Relationship Id="rId2" Type="http://schemas.openxmlformats.org/officeDocument/2006/relationships/tags" Target="../tags/tag4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6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4.bin"/></Relationships>
</file>

<file path=ppt/slideLayouts/_rels/slideLayout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3.png"/><Relationship Id="rId2" Type="http://schemas.openxmlformats.org/officeDocument/2006/relationships/tags" Target="../tags/tag23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5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23.bin"/></Relationships>
</file>

<file path=ppt/slideLayouts/_rels/slideLayout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3.png"/><Relationship Id="rId2" Type="http://schemas.openxmlformats.org/officeDocument/2006/relationships/tags" Target="../tags/tag24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6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24.bin"/></Relationships>
</file>

<file path=ppt/slideLayouts/_rels/slideLayout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3.png"/><Relationship Id="rId2" Type="http://schemas.openxmlformats.org/officeDocument/2006/relationships/tags" Target="../tags/tag25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7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25.bin"/></Relationships>
</file>

<file path=ppt/slideLayouts/_rels/slideLayout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3.png"/><Relationship Id="rId2" Type="http://schemas.openxmlformats.org/officeDocument/2006/relationships/tags" Target="../tags/tag26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8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26.bin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4.svg"/><Relationship Id="rId2" Type="http://schemas.openxmlformats.org/officeDocument/2006/relationships/tags" Target="../tags/tag27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27.bin"/></Relationships>
</file>

<file path=ppt/slideLayouts/_rels/slideLayout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3.png"/><Relationship Id="rId2" Type="http://schemas.openxmlformats.org/officeDocument/2006/relationships/tags" Target="../tags/tag28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9.jpeg"/><Relationship Id="rId5" Type="http://schemas.openxmlformats.org/officeDocument/2006/relationships/image" Target="../media/image2.emf"/><Relationship Id="rId4" Type="http://schemas.openxmlformats.org/officeDocument/2006/relationships/oleObject" Target="../embeddings/oleObject28.bin"/></Relationships>
</file>

<file path=ppt/slideLayouts/_rels/slideLayout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3.png"/><Relationship Id="rId2" Type="http://schemas.openxmlformats.org/officeDocument/2006/relationships/tags" Target="../tags/tag29.xml"/><Relationship Id="rId1" Type="http://schemas.openxmlformats.org/officeDocument/2006/relationships/vmlDrawing" Target="../drawings/vmlDrawing29.vml"/><Relationship Id="rId6" Type="http://schemas.openxmlformats.org/officeDocument/2006/relationships/image" Target="../media/image10.jpeg"/><Relationship Id="rId5" Type="http://schemas.openxmlformats.org/officeDocument/2006/relationships/image" Target="../media/image2.emf"/><Relationship Id="rId4" Type="http://schemas.openxmlformats.org/officeDocument/2006/relationships/oleObject" Target="../embeddings/oleObject29.bin"/></Relationships>
</file>

<file path=ppt/slideLayouts/_rels/slideLayout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4.svg"/><Relationship Id="rId2" Type="http://schemas.openxmlformats.org/officeDocument/2006/relationships/tags" Target="../tags/tag30.xml"/><Relationship Id="rId1" Type="http://schemas.openxmlformats.org/officeDocument/2006/relationships/vmlDrawing" Target="../drawings/vmlDrawing30.vml"/><Relationship Id="rId6" Type="http://schemas.openxmlformats.org/officeDocument/2006/relationships/image" Target="../media/image3.png"/><Relationship Id="rId5" Type="http://schemas.openxmlformats.org/officeDocument/2006/relationships/image" Target="../media/image11.emf"/><Relationship Id="rId10" Type="http://schemas.openxmlformats.org/officeDocument/2006/relationships/image" Target="../media/image14.png"/><Relationship Id="rId4" Type="http://schemas.openxmlformats.org/officeDocument/2006/relationships/oleObject" Target="../embeddings/oleObject30.bin"/><Relationship Id="rId9" Type="http://schemas.openxmlformats.org/officeDocument/2006/relationships/image" Target="../media/image13.png"/></Relationships>
</file>

<file path=ppt/slideLayouts/_rels/slideLayout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3.png"/><Relationship Id="rId2" Type="http://schemas.openxmlformats.org/officeDocument/2006/relationships/tags" Target="../tags/tag31.xml"/><Relationship Id="rId1" Type="http://schemas.openxmlformats.org/officeDocument/2006/relationships/vmlDrawing" Target="../drawings/vmlDrawing31.v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31.bin"/><Relationship Id="rId4" Type="http://schemas.openxmlformats.org/officeDocument/2006/relationships/image" Target="../media/image15.jpeg"/></Relationships>
</file>

<file path=ppt/slideLayouts/_rels/slideLayout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3.png"/><Relationship Id="rId2" Type="http://schemas.openxmlformats.org/officeDocument/2006/relationships/tags" Target="../tags/tag32.xml"/><Relationship Id="rId1" Type="http://schemas.openxmlformats.org/officeDocument/2006/relationships/vmlDrawing" Target="../drawings/vmlDrawing32.v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32.bin"/><Relationship Id="rId4" Type="http://schemas.openxmlformats.org/officeDocument/2006/relationships/image" Target="../media/image16.jpe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3.png"/><Relationship Id="rId2" Type="http://schemas.openxmlformats.org/officeDocument/2006/relationships/tags" Target="../tags/tag5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7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5.bin"/></Relationships>
</file>

<file path=ppt/slideLayouts/_rels/slideLayout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11.emf"/><Relationship Id="rId2" Type="http://schemas.openxmlformats.org/officeDocument/2006/relationships/tags" Target="../tags/tag33.xml"/><Relationship Id="rId1" Type="http://schemas.openxmlformats.org/officeDocument/2006/relationships/vmlDrawing" Target="../drawings/vmlDrawing33.vml"/><Relationship Id="rId6" Type="http://schemas.openxmlformats.org/officeDocument/2006/relationships/oleObject" Target="../embeddings/oleObject33.bin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4.svg"/></Relationships>
</file>

<file path=ppt/slideLayouts/_rels/slideLayout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3.png"/><Relationship Id="rId2" Type="http://schemas.openxmlformats.org/officeDocument/2006/relationships/tags" Target="../tags/tag34.xml"/><Relationship Id="rId1" Type="http://schemas.openxmlformats.org/officeDocument/2006/relationships/vmlDrawing" Target="../drawings/vmlDrawing34.v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34.bin"/><Relationship Id="rId4" Type="http://schemas.openxmlformats.org/officeDocument/2006/relationships/image" Target="../media/image19.png"/></Relationships>
</file>

<file path=ppt/slideLayouts/_rels/slideLayout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3.png"/><Relationship Id="rId2" Type="http://schemas.openxmlformats.org/officeDocument/2006/relationships/tags" Target="../tags/tag35.xml"/><Relationship Id="rId1" Type="http://schemas.openxmlformats.org/officeDocument/2006/relationships/vmlDrawing" Target="../drawings/vmlDrawing35.v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35.bin"/><Relationship Id="rId4" Type="http://schemas.openxmlformats.org/officeDocument/2006/relationships/image" Target="../media/image20.png"/></Relationships>
</file>

<file path=ppt/slideLayouts/_rels/slideLayout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4.svg"/><Relationship Id="rId2" Type="http://schemas.openxmlformats.org/officeDocument/2006/relationships/tags" Target="../tags/tag36.xml"/><Relationship Id="rId1" Type="http://schemas.openxmlformats.org/officeDocument/2006/relationships/vmlDrawing" Target="../drawings/vmlDrawing36.vml"/><Relationship Id="rId6" Type="http://schemas.openxmlformats.org/officeDocument/2006/relationships/image" Target="../media/image3.png"/><Relationship Id="rId5" Type="http://schemas.openxmlformats.org/officeDocument/2006/relationships/image" Target="../media/image11.emf"/><Relationship Id="rId10" Type="http://schemas.openxmlformats.org/officeDocument/2006/relationships/image" Target="../media/image21.png"/><Relationship Id="rId4" Type="http://schemas.openxmlformats.org/officeDocument/2006/relationships/oleObject" Target="../embeddings/oleObject36.bin"/><Relationship Id="rId9" Type="http://schemas.openxmlformats.org/officeDocument/2006/relationships/image" Target="../media/image13.png"/></Relationships>
</file>

<file path=ppt/slideLayouts/_rels/slideLayout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3.png"/><Relationship Id="rId2" Type="http://schemas.openxmlformats.org/officeDocument/2006/relationships/tags" Target="../tags/tag37.xml"/><Relationship Id="rId1" Type="http://schemas.openxmlformats.org/officeDocument/2006/relationships/vmlDrawing" Target="../drawings/vmlDrawing37.v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37.bin"/><Relationship Id="rId4" Type="http://schemas.openxmlformats.org/officeDocument/2006/relationships/image" Target="../media/image22.png"/></Relationships>
</file>

<file path=ppt/slideLayouts/_rels/slideLayout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3.png"/><Relationship Id="rId2" Type="http://schemas.openxmlformats.org/officeDocument/2006/relationships/tags" Target="../tags/tag38.xml"/><Relationship Id="rId1" Type="http://schemas.openxmlformats.org/officeDocument/2006/relationships/vmlDrawing" Target="../drawings/vmlDrawing38.v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38.bin"/><Relationship Id="rId4" Type="http://schemas.openxmlformats.org/officeDocument/2006/relationships/image" Target="../media/image23.png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3.png"/><Relationship Id="rId2" Type="http://schemas.openxmlformats.org/officeDocument/2006/relationships/tags" Target="../tags/tag6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8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6.bin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svg"/><Relationship Id="rId2" Type="http://schemas.openxmlformats.org/officeDocument/2006/relationships/tags" Target="../tags/tag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7.bin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1.png"/><Relationship Id="rId2" Type="http://schemas.openxmlformats.org/officeDocument/2006/relationships/tags" Target="../tags/tag39.xml"/><Relationship Id="rId1" Type="http://schemas.openxmlformats.org/officeDocument/2006/relationships/vmlDrawing" Target="../drawings/vmlDrawing39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39.bin"/><Relationship Id="rId4" Type="http://schemas.openxmlformats.org/officeDocument/2006/relationships/image" Target="../media/image25.jpeg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1.png"/><Relationship Id="rId2" Type="http://schemas.openxmlformats.org/officeDocument/2006/relationships/tags" Target="../tags/tag40.xml"/><Relationship Id="rId1" Type="http://schemas.openxmlformats.org/officeDocument/2006/relationships/vmlDrawing" Target="../drawings/vmlDrawing40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40.bin"/><Relationship Id="rId4" Type="http://schemas.openxmlformats.org/officeDocument/2006/relationships/image" Target="../media/image26.jpeg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7" Type="http://schemas.openxmlformats.org/officeDocument/2006/relationships/image" Target="../media/image4.svg"/><Relationship Id="rId2" Type="http://schemas.openxmlformats.org/officeDocument/2006/relationships/tags" Target="../tags/tag41.xml"/><Relationship Id="rId1" Type="http://schemas.openxmlformats.org/officeDocument/2006/relationships/vmlDrawing" Target="../drawings/vmlDrawing41.vml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41.bin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7" Type="http://schemas.openxmlformats.org/officeDocument/2006/relationships/image" Target="../media/image4.svg"/><Relationship Id="rId2" Type="http://schemas.openxmlformats.org/officeDocument/2006/relationships/tags" Target="../tags/tag42.xml"/><Relationship Id="rId1" Type="http://schemas.openxmlformats.org/officeDocument/2006/relationships/vmlDrawing" Target="../drawings/vmlDrawing42.vml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42.bin"/></Relationships>
</file>

<file path=ppt/slideLayouts/_rels/slideLayout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3.xml"/><Relationship Id="rId7" Type="http://schemas.openxmlformats.org/officeDocument/2006/relationships/image" Target="../media/image3.png"/><Relationship Id="rId2" Type="http://schemas.openxmlformats.org/officeDocument/2006/relationships/tags" Target="../tags/tag43.xml"/><Relationship Id="rId1" Type="http://schemas.openxmlformats.org/officeDocument/2006/relationships/vmlDrawing" Target="../drawings/vmlDrawing43.vml"/><Relationship Id="rId6" Type="http://schemas.openxmlformats.org/officeDocument/2006/relationships/image" Target="../media/image5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43.bin"/></Relationships>
</file>

<file path=ppt/slideLayouts/_rels/slideLayout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3.xml"/><Relationship Id="rId7" Type="http://schemas.openxmlformats.org/officeDocument/2006/relationships/image" Target="../media/image3.png"/><Relationship Id="rId2" Type="http://schemas.openxmlformats.org/officeDocument/2006/relationships/tags" Target="../tags/tag44.xml"/><Relationship Id="rId1" Type="http://schemas.openxmlformats.org/officeDocument/2006/relationships/vmlDrawing" Target="../drawings/vmlDrawing44.vml"/><Relationship Id="rId6" Type="http://schemas.openxmlformats.org/officeDocument/2006/relationships/image" Target="../media/image6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44.bin"/></Relationships>
</file>

<file path=ppt/slideLayouts/_rels/slideLayout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3.xml"/><Relationship Id="rId7" Type="http://schemas.openxmlformats.org/officeDocument/2006/relationships/image" Target="../media/image3.png"/><Relationship Id="rId2" Type="http://schemas.openxmlformats.org/officeDocument/2006/relationships/tags" Target="../tags/tag45.xml"/><Relationship Id="rId1" Type="http://schemas.openxmlformats.org/officeDocument/2006/relationships/vmlDrawing" Target="../drawings/vmlDrawing45.vml"/><Relationship Id="rId6" Type="http://schemas.openxmlformats.org/officeDocument/2006/relationships/image" Target="../media/image7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45.bin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3.png"/><Relationship Id="rId2" Type="http://schemas.openxmlformats.org/officeDocument/2006/relationships/tags" Target="../tags/tag8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9.jpeg"/><Relationship Id="rId5" Type="http://schemas.openxmlformats.org/officeDocument/2006/relationships/image" Target="../media/image2.emf"/><Relationship Id="rId4" Type="http://schemas.openxmlformats.org/officeDocument/2006/relationships/oleObject" Target="../embeddings/oleObject8.bin"/></Relationships>
</file>

<file path=ppt/slideLayouts/_rels/slideLayout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3.xml"/><Relationship Id="rId7" Type="http://schemas.openxmlformats.org/officeDocument/2006/relationships/image" Target="../media/image3.png"/><Relationship Id="rId2" Type="http://schemas.openxmlformats.org/officeDocument/2006/relationships/tags" Target="../tags/tag46.xml"/><Relationship Id="rId1" Type="http://schemas.openxmlformats.org/officeDocument/2006/relationships/vmlDrawing" Target="../drawings/vmlDrawing46.vml"/><Relationship Id="rId6" Type="http://schemas.openxmlformats.org/officeDocument/2006/relationships/image" Target="../media/image8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46.bin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7" Type="http://schemas.openxmlformats.org/officeDocument/2006/relationships/image" Target="../media/image4.svg"/><Relationship Id="rId2" Type="http://schemas.openxmlformats.org/officeDocument/2006/relationships/tags" Target="../tags/tag47.xml"/><Relationship Id="rId1" Type="http://schemas.openxmlformats.org/officeDocument/2006/relationships/vmlDrawing" Target="../drawings/vmlDrawing47.vml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47.bin"/></Relationships>
</file>

<file path=ppt/slideLayouts/_rels/slideLayout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3.xml"/><Relationship Id="rId7" Type="http://schemas.openxmlformats.org/officeDocument/2006/relationships/image" Target="../media/image3.png"/><Relationship Id="rId2" Type="http://schemas.openxmlformats.org/officeDocument/2006/relationships/tags" Target="../tags/tag48.xml"/><Relationship Id="rId1" Type="http://schemas.openxmlformats.org/officeDocument/2006/relationships/vmlDrawing" Target="../drawings/vmlDrawing48.vml"/><Relationship Id="rId6" Type="http://schemas.openxmlformats.org/officeDocument/2006/relationships/image" Target="../media/image9.jpeg"/><Relationship Id="rId5" Type="http://schemas.openxmlformats.org/officeDocument/2006/relationships/image" Target="../media/image2.emf"/><Relationship Id="rId4" Type="http://schemas.openxmlformats.org/officeDocument/2006/relationships/oleObject" Target="../embeddings/oleObject48.bin"/></Relationships>
</file>

<file path=ppt/slideLayouts/_rels/slideLayout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3.xml"/><Relationship Id="rId7" Type="http://schemas.openxmlformats.org/officeDocument/2006/relationships/image" Target="../media/image3.png"/><Relationship Id="rId2" Type="http://schemas.openxmlformats.org/officeDocument/2006/relationships/tags" Target="../tags/tag49.xml"/><Relationship Id="rId1" Type="http://schemas.openxmlformats.org/officeDocument/2006/relationships/vmlDrawing" Target="../drawings/vmlDrawing49.vml"/><Relationship Id="rId6" Type="http://schemas.openxmlformats.org/officeDocument/2006/relationships/image" Target="../media/image10.jpeg"/><Relationship Id="rId5" Type="http://schemas.openxmlformats.org/officeDocument/2006/relationships/image" Target="../media/image2.emf"/><Relationship Id="rId4" Type="http://schemas.openxmlformats.org/officeDocument/2006/relationships/oleObject" Target="../embeddings/oleObject49.bin"/></Relationships>
</file>

<file path=ppt/slideLayouts/_rels/slideLayout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Master" Target="../slideMasters/slideMaster3.xml"/><Relationship Id="rId7" Type="http://schemas.openxmlformats.org/officeDocument/2006/relationships/image" Target="../media/image4.svg"/><Relationship Id="rId2" Type="http://schemas.openxmlformats.org/officeDocument/2006/relationships/tags" Target="../tags/tag50.xml"/><Relationship Id="rId1" Type="http://schemas.openxmlformats.org/officeDocument/2006/relationships/vmlDrawing" Target="../drawings/vmlDrawing50.vml"/><Relationship Id="rId6" Type="http://schemas.openxmlformats.org/officeDocument/2006/relationships/image" Target="../media/image3.png"/><Relationship Id="rId5" Type="http://schemas.openxmlformats.org/officeDocument/2006/relationships/image" Target="../media/image11.emf"/><Relationship Id="rId10" Type="http://schemas.openxmlformats.org/officeDocument/2006/relationships/image" Target="../media/image14.png"/><Relationship Id="rId4" Type="http://schemas.openxmlformats.org/officeDocument/2006/relationships/oleObject" Target="../embeddings/oleObject50.bin"/><Relationship Id="rId9" Type="http://schemas.openxmlformats.org/officeDocument/2006/relationships/image" Target="../media/image13.png"/></Relationships>
</file>

<file path=ppt/slideLayouts/_rels/slideLayout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3.xml"/><Relationship Id="rId7" Type="http://schemas.openxmlformats.org/officeDocument/2006/relationships/image" Target="../media/image3.png"/><Relationship Id="rId2" Type="http://schemas.openxmlformats.org/officeDocument/2006/relationships/tags" Target="../tags/tag51.xml"/><Relationship Id="rId1" Type="http://schemas.openxmlformats.org/officeDocument/2006/relationships/vmlDrawing" Target="../drawings/vmlDrawing51.v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51.bin"/><Relationship Id="rId4" Type="http://schemas.openxmlformats.org/officeDocument/2006/relationships/image" Target="../media/image15.jpeg"/></Relationships>
</file>

<file path=ppt/slideLayouts/_rels/slideLayout8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3.xml"/><Relationship Id="rId7" Type="http://schemas.openxmlformats.org/officeDocument/2006/relationships/image" Target="../media/image3.png"/><Relationship Id="rId2" Type="http://schemas.openxmlformats.org/officeDocument/2006/relationships/tags" Target="../tags/tag52.xml"/><Relationship Id="rId1" Type="http://schemas.openxmlformats.org/officeDocument/2006/relationships/vmlDrawing" Target="../drawings/vmlDrawing52.v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52.bin"/><Relationship Id="rId4" Type="http://schemas.openxmlformats.org/officeDocument/2006/relationships/image" Target="../media/image16.jpeg"/></Relationships>
</file>

<file path=ppt/slideLayouts/_rels/slideLayout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Master" Target="../slideMasters/slideMaster3.xml"/><Relationship Id="rId7" Type="http://schemas.openxmlformats.org/officeDocument/2006/relationships/image" Target="../media/image11.emf"/><Relationship Id="rId2" Type="http://schemas.openxmlformats.org/officeDocument/2006/relationships/tags" Target="../tags/tag53.xml"/><Relationship Id="rId1" Type="http://schemas.openxmlformats.org/officeDocument/2006/relationships/vmlDrawing" Target="../drawings/vmlDrawing53.vml"/><Relationship Id="rId6" Type="http://schemas.openxmlformats.org/officeDocument/2006/relationships/oleObject" Target="../embeddings/oleObject53.bin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4.svg"/></Relationships>
</file>

<file path=ppt/slideLayouts/_rels/slideLayout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3.xml"/><Relationship Id="rId7" Type="http://schemas.openxmlformats.org/officeDocument/2006/relationships/image" Target="../media/image3.png"/><Relationship Id="rId2" Type="http://schemas.openxmlformats.org/officeDocument/2006/relationships/tags" Target="../tags/tag54.xml"/><Relationship Id="rId1" Type="http://schemas.openxmlformats.org/officeDocument/2006/relationships/vmlDrawing" Target="../drawings/vmlDrawing54.v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54.bin"/><Relationship Id="rId4" Type="http://schemas.openxmlformats.org/officeDocument/2006/relationships/image" Target="../media/image19.png"/></Relationships>
</file>

<file path=ppt/slideLayouts/_rels/slideLayout8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3.xml"/><Relationship Id="rId7" Type="http://schemas.openxmlformats.org/officeDocument/2006/relationships/image" Target="../media/image3.png"/><Relationship Id="rId2" Type="http://schemas.openxmlformats.org/officeDocument/2006/relationships/tags" Target="../tags/tag55.xml"/><Relationship Id="rId1" Type="http://schemas.openxmlformats.org/officeDocument/2006/relationships/vmlDrawing" Target="../drawings/vmlDrawing55.v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55.bin"/><Relationship Id="rId4" Type="http://schemas.openxmlformats.org/officeDocument/2006/relationships/image" Target="../media/image20.pn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3.png"/><Relationship Id="rId2" Type="http://schemas.openxmlformats.org/officeDocument/2006/relationships/tags" Target="../tags/tag9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0.jpeg"/><Relationship Id="rId5" Type="http://schemas.openxmlformats.org/officeDocument/2006/relationships/image" Target="../media/image2.emf"/><Relationship Id="rId4" Type="http://schemas.openxmlformats.org/officeDocument/2006/relationships/oleObject" Target="../embeddings/oleObject9.bin"/></Relationships>
</file>

<file path=ppt/slideLayouts/_rels/slideLayout9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Master" Target="../slideMasters/slideMaster3.xml"/><Relationship Id="rId7" Type="http://schemas.openxmlformats.org/officeDocument/2006/relationships/image" Target="../media/image4.svg"/><Relationship Id="rId2" Type="http://schemas.openxmlformats.org/officeDocument/2006/relationships/tags" Target="../tags/tag56.xml"/><Relationship Id="rId1" Type="http://schemas.openxmlformats.org/officeDocument/2006/relationships/vmlDrawing" Target="../drawings/vmlDrawing56.vml"/><Relationship Id="rId6" Type="http://schemas.openxmlformats.org/officeDocument/2006/relationships/image" Target="../media/image3.png"/><Relationship Id="rId5" Type="http://schemas.openxmlformats.org/officeDocument/2006/relationships/image" Target="../media/image11.emf"/><Relationship Id="rId10" Type="http://schemas.openxmlformats.org/officeDocument/2006/relationships/image" Target="../media/image21.png"/><Relationship Id="rId4" Type="http://schemas.openxmlformats.org/officeDocument/2006/relationships/oleObject" Target="../embeddings/oleObject56.bin"/><Relationship Id="rId9" Type="http://schemas.openxmlformats.org/officeDocument/2006/relationships/image" Target="../media/image13.png"/></Relationships>
</file>

<file path=ppt/slideLayouts/_rels/slideLayout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3.xml"/><Relationship Id="rId7" Type="http://schemas.openxmlformats.org/officeDocument/2006/relationships/image" Target="../media/image3.png"/><Relationship Id="rId2" Type="http://schemas.openxmlformats.org/officeDocument/2006/relationships/tags" Target="../tags/tag57.xml"/><Relationship Id="rId1" Type="http://schemas.openxmlformats.org/officeDocument/2006/relationships/vmlDrawing" Target="../drawings/vmlDrawing57.v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57.bin"/><Relationship Id="rId4" Type="http://schemas.openxmlformats.org/officeDocument/2006/relationships/image" Target="../media/image22.png"/></Relationships>
</file>

<file path=ppt/slideLayouts/_rels/slideLayout9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3.xml"/><Relationship Id="rId7" Type="http://schemas.openxmlformats.org/officeDocument/2006/relationships/image" Target="../media/image3.png"/><Relationship Id="rId2" Type="http://schemas.openxmlformats.org/officeDocument/2006/relationships/tags" Target="../tags/tag58.xml"/><Relationship Id="rId1" Type="http://schemas.openxmlformats.org/officeDocument/2006/relationships/vmlDrawing" Target="../drawings/vmlDrawing58.v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58.bin"/><Relationship Id="rId4" Type="http://schemas.openxmlformats.org/officeDocument/2006/relationships/image" Target="../media/image23.png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1_Титу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Объект 1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59686899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2" name="Слайд think-cell" r:id="rId4" imgW="470" imgH="469" progId="TCLayout.ActiveDocument.1">
                  <p:embed/>
                </p:oleObj>
              </mc:Choice>
              <mc:Fallback>
                <p:oleObj name="Слайд think-cell" r:id="rId4" imgW="470" imgH="469" progId="TCLayout.ActiveDocument.1">
                  <p:embed/>
                  <p:pic>
                    <p:nvPicPr>
                      <p:cNvPr id="12" name="Объект 1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718593BB-B89D-4230-AEB5-D90F9225FF53}"/>
              </a:ext>
            </a:extLst>
          </p:cNvPr>
          <p:cNvSpPr/>
          <p:nvPr userDrawn="1"/>
        </p:nvSpPr>
        <p:spPr>
          <a:xfrm>
            <a:off x="10970420" y="0"/>
            <a:ext cx="1221580" cy="5257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6820AE5-62B1-414B-80FE-2AFD0A76C0A0}"/>
              </a:ext>
            </a:extLst>
          </p:cNvPr>
          <p:cNvSpPr/>
          <p:nvPr userDrawn="1"/>
        </p:nvSpPr>
        <p:spPr>
          <a:xfrm flipH="1" flipV="1">
            <a:off x="2286001" y="5257800"/>
            <a:ext cx="8686800" cy="1143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0EB3A75-459B-4A6D-8FEE-8BAE16CC45CE}"/>
              </a:ext>
            </a:extLst>
          </p:cNvPr>
          <p:cNvSpPr/>
          <p:nvPr userDrawn="1"/>
        </p:nvSpPr>
        <p:spPr>
          <a:xfrm flipH="1" flipV="1">
            <a:off x="1" y="6400800"/>
            <a:ext cx="2286000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4AE5BAB-FF7E-4F6A-963E-D44BBCFFD8E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6790" y="1493235"/>
            <a:ext cx="7498080" cy="1387046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A9ECD82C-4554-4B8B-B82A-B2AFC758FA0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6789" y="3122143"/>
            <a:ext cx="7498080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38962044-D28C-4D5A-840F-73678A7C2ED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9130" y="3791521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703F1DF3-E5F0-4118-8A49-D131D529FE2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9130" y="4135457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2" name="Graphic 21">
            <a:extLst>
              <a:ext uri="{FF2B5EF4-FFF2-40B4-BE49-F238E27FC236}">
                <a16:creationId xmlns:a16="http://schemas.microsoft.com/office/drawing/2014/main" id="{BF38D99C-D8D9-4636-9725-0067B8EA8012}"/>
              </a:ext>
            </a:extLst>
          </p:cNvPr>
          <p:cNvGrpSpPr/>
          <p:nvPr/>
        </p:nvGrpSpPr>
        <p:grpSpPr>
          <a:xfrm>
            <a:off x="460249" y="3779361"/>
            <a:ext cx="182562" cy="208986"/>
            <a:chOff x="433348" y="3779361"/>
            <a:chExt cx="182562" cy="208986"/>
          </a:xfrm>
        </p:grpSpPr>
        <p:sp>
          <p:nvSpPr>
            <p:cNvPr id="3" name="Полилиния: фигура 2">
              <a:extLst>
                <a:ext uri="{FF2B5EF4-FFF2-40B4-BE49-F238E27FC236}">
                  <a16:creationId xmlns:a16="http://schemas.microsoft.com/office/drawing/2014/main" id="{91222E65-061F-4F36-96E6-E725F30A5ABE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F21B9883-8B29-474B-973B-CEF34FC4B7FA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5" name="Graphic 20">
            <a:extLst>
              <a:ext uri="{FF2B5EF4-FFF2-40B4-BE49-F238E27FC236}">
                <a16:creationId xmlns:a16="http://schemas.microsoft.com/office/drawing/2014/main" id="{D5FF9A8D-CBB9-4337-9B0B-5C38A1DD18F7}"/>
              </a:ext>
            </a:extLst>
          </p:cNvPr>
          <p:cNvGrpSpPr/>
          <p:nvPr/>
        </p:nvGrpSpPr>
        <p:grpSpPr>
          <a:xfrm>
            <a:off x="443581" y="4113887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6" name="Полилиния: фигура 5">
              <a:extLst>
                <a:ext uri="{FF2B5EF4-FFF2-40B4-BE49-F238E27FC236}">
                  <a16:creationId xmlns:a16="http://schemas.microsoft.com/office/drawing/2014/main" id="{C15089B7-787D-4D9F-BAA8-F979C8F4076A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7" name="Полилиния: фигура 6">
              <a:extLst>
                <a:ext uri="{FF2B5EF4-FFF2-40B4-BE49-F238E27FC236}">
                  <a16:creationId xmlns:a16="http://schemas.microsoft.com/office/drawing/2014/main" id="{7CB77518-9E31-4425-9163-941F4558862B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8" name="Полилиния: фигура 7">
              <a:extLst>
                <a:ext uri="{FF2B5EF4-FFF2-40B4-BE49-F238E27FC236}">
                  <a16:creationId xmlns:a16="http://schemas.microsoft.com/office/drawing/2014/main" id="{F4C0C792-C07E-4188-A5CE-FD3391A7527D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1" name="Полилиния: фигура 10">
              <a:extLst>
                <a:ext uri="{FF2B5EF4-FFF2-40B4-BE49-F238E27FC236}">
                  <a16:creationId xmlns:a16="http://schemas.microsoft.com/office/drawing/2014/main" id="{589EAB00-F6EC-4A57-8B80-D786B7E68DCB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0" name="Полилиния: фигура 19">
              <a:extLst>
                <a:ext uri="{FF2B5EF4-FFF2-40B4-BE49-F238E27FC236}">
                  <a16:creationId xmlns:a16="http://schemas.microsoft.com/office/drawing/2014/main" id="{93FA371A-FDCB-4DF7-82EB-E09EF66A50E3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1" name="Полилиния: фигура 20">
              <a:extLst>
                <a:ext uri="{FF2B5EF4-FFF2-40B4-BE49-F238E27FC236}">
                  <a16:creationId xmlns:a16="http://schemas.microsoft.com/office/drawing/2014/main" id="{3742E1AA-9B46-4DEC-8F2E-F7AB4133DF2B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2" name="Полилиния: фигура 21">
              <a:extLst>
                <a:ext uri="{FF2B5EF4-FFF2-40B4-BE49-F238E27FC236}">
                  <a16:creationId xmlns:a16="http://schemas.microsoft.com/office/drawing/2014/main" id="{11297B00-0E2C-4169-83C7-DA7AFA0EF836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pic>
        <p:nvPicPr>
          <p:cNvPr id="23" name="Graphic 22">
            <a:extLst>
              <a:ext uri="{FF2B5EF4-FFF2-40B4-BE49-F238E27FC236}">
                <a16:creationId xmlns:a16="http://schemas.microsoft.com/office/drawing/2014/main" id="{8BFDBDD7-0000-43AE-8F6E-6277D4C77C3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45123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1_Титул_фоновая_фотограф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1493E1E-D483-03EB-F886-0623A22A2319}"/>
              </a:ext>
            </a:extLst>
          </p:cNvPr>
          <p:cNvSpPr/>
          <p:nvPr userDrawn="1"/>
        </p:nvSpPr>
        <p:spPr>
          <a:xfrm>
            <a:off x="0" y="0"/>
            <a:ext cx="10058400" cy="6627019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65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7" name="Объект 6" hidden="1">
            <a:extLst>
              <a:ext uri="{FF2B5EF4-FFF2-40B4-BE49-F238E27FC236}">
                <a16:creationId xmlns:a16="http://schemas.microsoft.com/office/drawing/2014/main" id="{6EA0E9A1-B4EA-4A04-A1CE-EC6A94B5AC4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9007737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8" name="think-cell Slide" r:id="rId4" imgW="473" imgH="476" progId="TCLayout.ActiveDocument.1">
                  <p:embed/>
                </p:oleObj>
              </mc:Choice>
              <mc:Fallback>
                <p:oleObj name="think-cell Slide" r:id="rId4" imgW="473" imgH="476" progId="TCLayout.ActiveDocument.1">
                  <p:embed/>
                  <p:pic>
                    <p:nvPicPr>
                      <p:cNvPr id="7" name="Объект 6" hidden="1">
                        <a:extLst>
                          <a:ext uri="{FF2B5EF4-FFF2-40B4-BE49-F238E27FC236}">
                            <a16:creationId xmlns:a16="http://schemas.microsoft.com/office/drawing/2014/main" id="{6EA0E9A1-B4EA-4A04-A1CE-EC6A94B5AC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A55D20B-36AB-4A58-B4F0-8693286A007B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461070" y="2302735"/>
            <a:ext cx="5907024" cy="1418850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A49E74-B395-4DC0-9905-19B064E22AF1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461070" y="3947545"/>
            <a:ext cx="5907024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8D2FE1F4-758C-4FE6-9846-863A787B45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6619" y="4507138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99E90566-687C-48CE-A67C-7FA5746730A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56619" y="4851074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23" name="Graphic 21">
            <a:extLst>
              <a:ext uri="{FF2B5EF4-FFF2-40B4-BE49-F238E27FC236}">
                <a16:creationId xmlns:a16="http://schemas.microsoft.com/office/drawing/2014/main" id="{E139F7BB-5871-450E-B59E-0449D054F658}"/>
              </a:ext>
            </a:extLst>
          </p:cNvPr>
          <p:cNvGrpSpPr/>
          <p:nvPr userDrawn="1"/>
        </p:nvGrpSpPr>
        <p:grpSpPr>
          <a:xfrm>
            <a:off x="477738" y="4494978"/>
            <a:ext cx="182562" cy="208986"/>
            <a:chOff x="433348" y="3779361"/>
            <a:chExt cx="182562" cy="208986"/>
          </a:xfrm>
        </p:grpSpPr>
        <p:sp>
          <p:nvSpPr>
            <p:cNvPr id="24" name="Полилиния: фигура 20">
              <a:extLst>
                <a:ext uri="{FF2B5EF4-FFF2-40B4-BE49-F238E27FC236}">
                  <a16:creationId xmlns:a16="http://schemas.microsoft.com/office/drawing/2014/main" id="{AF245F4E-ACEB-4DCC-B586-84A45B7C2E9D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3" name="Полилиния: фигура 22">
              <a:extLst>
                <a:ext uri="{FF2B5EF4-FFF2-40B4-BE49-F238E27FC236}">
                  <a16:creationId xmlns:a16="http://schemas.microsoft.com/office/drawing/2014/main" id="{0FD3C330-08FC-4F42-8D72-C2D66EF09DD3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34" name="Graphic 20">
            <a:extLst>
              <a:ext uri="{FF2B5EF4-FFF2-40B4-BE49-F238E27FC236}">
                <a16:creationId xmlns:a16="http://schemas.microsoft.com/office/drawing/2014/main" id="{5B435D59-F557-4A20-8387-543E6AD6F389}"/>
              </a:ext>
            </a:extLst>
          </p:cNvPr>
          <p:cNvGrpSpPr/>
          <p:nvPr userDrawn="1"/>
        </p:nvGrpSpPr>
        <p:grpSpPr>
          <a:xfrm>
            <a:off x="461069" y="4829506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35" name="Полилиния: фигура 26">
              <a:extLst>
                <a:ext uri="{FF2B5EF4-FFF2-40B4-BE49-F238E27FC236}">
                  <a16:creationId xmlns:a16="http://schemas.microsoft.com/office/drawing/2014/main" id="{F6A67E73-F484-47BF-9A97-D8C7190033DD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6" name="Полилиния: фигура 27">
              <a:extLst>
                <a:ext uri="{FF2B5EF4-FFF2-40B4-BE49-F238E27FC236}">
                  <a16:creationId xmlns:a16="http://schemas.microsoft.com/office/drawing/2014/main" id="{D1F9E108-1368-4D85-8FB9-DFA9A433E4C8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7" name="Полилиния: фигура 28">
              <a:extLst>
                <a:ext uri="{FF2B5EF4-FFF2-40B4-BE49-F238E27FC236}">
                  <a16:creationId xmlns:a16="http://schemas.microsoft.com/office/drawing/2014/main" id="{B4FE7681-D0F9-49B5-8A87-A37E54A9B4C3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8" name="Полилиния: фигура 29">
              <a:extLst>
                <a:ext uri="{FF2B5EF4-FFF2-40B4-BE49-F238E27FC236}">
                  <a16:creationId xmlns:a16="http://schemas.microsoft.com/office/drawing/2014/main" id="{01BDEA07-EC72-43BC-910E-BFD7BC1BD2EC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" name="Полилиния: фигура 30">
              <a:extLst>
                <a:ext uri="{FF2B5EF4-FFF2-40B4-BE49-F238E27FC236}">
                  <a16:creationId xmlns:a16="http://schemas.microsoft.com/office/drawing/2014/main" id="{2C87C3EA-33AC-4802-AEDC-DDB45DC189B6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0" name="Полилиния: фигура 31">
              <a:extLst>
                <a:ext uri="{FF2B5EF4-FFF2-40B4-BE49-F238E27FC236}">
                  <a16:creationId xmlns:a16="http://schemas.microsoft.com/office/drawing/2014/main" id="{B7561C1E-9784-4006-88EA-8AB45AF5A9D3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1" name="Полилиния: фигура 32">
              <a:extLst>
                <a:ext uri="{FF2B5EF4-FFF2-40B4-BE49-F238E27FC236}">
                  <a16:creationId xmlns:a16="http://schemas.microsoft.com/office/drawing/2014/main" id="{362C1810-AD72-46F4-A875-B17F78B864DF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8" name="Rectangle 17">
            <a:extLst>
              <a:ext uri="{FF2B5EF4-FFF2-40B4-BE49-F238E27FC236}">
                <a16:creationId xmlns:a16="http://schemas.microsoft.com/office/drawing/2014/main" id="{81DBA9A4-0010-D794-9FD6-9617A57450D8}"/>
              </a:ext>
            </a:extLst>
          </p:cNvPr>
          <p:cNvSpPr/>
          <p:nvPr userDrawn="1"/>
        </p:nvSpPr>
        <p:spPr>
          <a:xfrm>
            <a:off x="10060780" y="6627021"/>
            <a:ext cx="2131020" cy="23097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9" name="Rectangle 18">
            <a:extLst>
              <a:ext uri="{FF2B5EF4-FFF2-40B4-BE49-F238E27FC236}">
                <a16:creationId xmlns:a16="http://schemas.microsoft.com/office/drawing/2014/main" id="{4C7651C1-52DE-D48A-CA68-3C91537D8EBD}"/>
              </a:ext>
            </a:extLst>
          </p:cNvPr>
          <p:cNvSpPr/>
          <p:nvPr userDrawn="1"/>
        </p:nvSpPr>
        <p:spPr>
          <a:xfrm>
            <a:off x="2" y="6627021"/>
            <a:ext cx="6181724" cy="2309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0" name="Rectangle 19">
            <a:extLst>
              <a:ext uri="{FF2B5EF4-FFF2-40B4-BE49-F238E27FC236}">
                <a16:creationId xmlns:a16="http://schemas.microsoft.com/office/drawing/2014/main" id="{AAAB93A3-95C3-C8CE-4133-91FD84A9DC6B}"/>
              </a:ext>
            </a:extLst>
          </p:cNvPr>
          <p:cNvSpPr/>
          <p:nvPr userDrawn="1"/>
        </p:nvSpPr>
        <p:spPr>
          <a:xfrm>
            <a:off x="6181726" y="6627021"/>
            <a:ext cx="3879056" cy="23097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4" name="Graphic 22">
            <a:extLst>
              <a:ext uri="{FF2B5EF4-FFF2-40B4-BE49-F238E27FC236}">
                <a16:creationId xmlns:a16="http://schemas.microsoft.com/office/drawing/2014/main" id="{9857AA68-F253-05B2-D13C-284C1C12DC7A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A93BC7F-0D52-C00B-6ED4-9EFEFE4AEDBC}"/>
              </a:ext>
            </a:extLst>
          </p:cNvPr>
          <p:cNvSpPr txBox="1"/>
          <p:nvPr userDrawn="1"/>
        </p:nvSpPr>
        <p:spPr>
          <a:xfrm>
            <a:off x="12360000" y="0"/>
            <a:ext cx="2088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Фотография добавляется через меню «формат фона»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E0485A1-483C-7F36-46B4-D262A04D424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68000" y="457200"/>
            <a:ext cx="1545708" cy="199446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3672E62-78F3-6AB3-17AB-73E55F9F2DE5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97698" y="3317617"/>
            <a:ext cx="1516010" cy="132223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77237F2-F54E-64EE-8A39-06589059186D}"/>
              </a:ext>
            </a:extLst>
          </p:cNvPr>
          <p:cNvSpPr txBox="1"/>
          <p:nvPr userDrawn="1"/>
        </p:nvSpPr>
        <p:spPr>
          <a:xfrm>
            <a:off x="12360000" y="2591401"/>
            <a:ext cx="208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В меню «формат фона» нужно выбрать пункт «Рисунок или текстура» и загрузить нужную фотографию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315A8A66-8D55-2C45-F3EB-27D7608FDDED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89214" y="5583511"/>
            <a:ext cx="1850786" cy="104350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D12C5155-EB68-736A-F91D-A8506C421124}"/>
              </a:ext>
            </a:extLst>
          </p:cNvPr>
          <p:cNvSpPr txBox="1"/>
          <p:nvPr userDrawn="1"/>
        </p:nvSpPr>
        <p:spPr>
          <a:xfrm>
            <a:off x="12360000" y="4791511"/>
            <a:ext cx="208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На слайде имеется градиент, который автоматически осветлит левую часть фотографии</a:t>
            </a:r>
          </a:p>
        </p:txBody>
      </p:sp>
    </p:spTree>
    <p:extLst>
      <p:ext uri="{BB962C8B-B14F-4D97-AF65-F5344CB8AC3E}">
        <p14:creationId xmlns:p14="http://schemas.microsoft.com/office/powerpoint/2010/main" val="26891315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_Текст, Диаграмма 2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46F7980-044B-F753-187E-C5A56B6480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68739"/>
            <a:ext cx="1028700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603529D-A0F7-0ADE-4ACF-50FCC43845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1" y="6453350"/>
            <a:ext cx="5429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Текст 5">
            <a:extLst>
              <a:ext uri="{FF2B5EF4-FFF2-40B4-BE49-F238E27FC236}">
                <a16:creationId xmlns:a16="http://schemas.microsoft.com/office/drawing/2014/main" id="{4FA790A7-2F99-B375-85E7-4427F1FBE67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1089032"/>
            <a:ext cx="11277600" cy="1425569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27B9282B-8DB7-BC56-8ECF-061227E76258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6324599" y="6083339"/>
            <a:ext cx="5410201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10" name="Текст 7">
            <a:extLst>
              <a:ext uri="{FF2B5EF4-FFF2-40B4-BE49-F238E27FC236}">
                <a16:creationId xmlns:a16="http://schemas.microsoft.com/office/drawing/2014/main" id="{827F7C32-0A4F-ADB3-4550-68633B014512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6324599" y="2770180"/>
            <a:ext cx="541020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2E084D9E-4A44-44B0-FE08-662A65CBDDC9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57200" y="6083339"/>
            <a:ext cx="5419726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12" name="Текст 7">
            <a:extLst>
              <a:ext uri="{FF2B5EF4-FFF2-40B4-BE49-F238E27FC236}">
                <a16:creationId xmlns:a16="http://schemas.microsoft.com/office/drawing/2014/main" id="{7E30A539-BDC1-5175-F596-8C22D49D2426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457200" y="2770180"/>
            <a:ext cx="541972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E832C04B-DA61-C268-2FCA-3289DBD9AAF4}"/>
              </a:ext>
            </a:extLst>
          </p:cNvPr>
          <p:cNvCxnSpPr>
            <a:cxnSpLocks/>
          </p:cNvCxnSpPr>
          <p:nvPr userDrawn="1"/>
        </p:nvCxnSpPr>
        <p:spPr>
          <a:xfrm>
            <a:off x="457200" y="3098639"/>
            <a:ext cx="541972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800A1110-1AF6-4A61-DF35-E172F020F392}"/>
              </a:ext>
            </a:extLst>
          </p:cNvPr>
          <p:cNvCxnSpPr>
            <a:cxnSpLocks/>
          </p:cNvCxnSpPr>
          <p:nvPr userDrawn="1"/>
        </p:nvCxnSpPr>
        <p:spPr>
          <a:xfrm>
            <a:off x="6324599" y="3098639"/>
            <a:ext cx="54102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ontent Placeholder 9">
            <a:extLst>
              <a:ext uri="{FF2B5EF4-FFF2-40B4-BE49-F238E27FC236}">
                <a16:creationId xmlns:a16="http://schemas.microsoft.com/office/drawing/2014/main" id="{3290EDB6-4D6D-6D6F-9B96-8E0393E28E25}"/>
              </a:ext>
            </a:extLst>
          </p:cNvPr>
          <p:cNvSpPr>
            <a:spLocks noGrp="1"/>
          </p:cNvSpPr>
          <p:nvPr>
            <p:ph sz="quarter" idx="66" hasCustomPrompt="1"/>
          </p:nvPr>
        </p:nvSpPr>
        <p:spPr>
          <a:xfrm>
            <a:off x="457200" y="3167054"/>
            <a:ext cx="5419726" cy="2776547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6" name="Content Placeholder 9">
            <a:extLst>
              <a:ext uri="{FF2B5EF4-FFF2-40B4-BE49-F238E27FC236}">
                <a16:creationId xmlns:a16="http://schemas.microsoft.com/office/drawing/2014/main" id="{F2A6DA97-DC04-7925-C7B6-CABF04E952F0}"/>
              </a:ext>
            </a:extLst>
          </p:cNvPr>
          <p:cNvSpPr>
            <a:spLocks noGrp="1"/>
          </p:cNvSpPr>
          <p:nvPr>
            <p:ph sz="quarter" idx="70" hasCustomPrompt="1"/>
          </p:nvPr>
        </p:nvSpPr>
        <p:spPr>
          <a:xfrm>
            <a:off x="6324599" y="3167054"/>
            <a:ext cx="5410201" cy="2776547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8ED1B7-8A35-53B3-8944-22D68DF805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62249"/>
            <a:ext cx="9372601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107758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_Текст, Диаграмма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503C275C-93F5-4D8A-BDF7-9B7388B9896A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6324599" y="3408651"/>
            <a:ext cx="5410201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021B326-7CEB-CB9E-F2E2-F8FE225088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68739"/>
            <a:ext cx="1028700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9B1B82B-B12A-6F29-FEF2-85D9C517A0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1" y="6453350"/>
            <a:ext cx="5429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Текст 5">
            <a:extLst>
              <a:ext uri="{FF2B5EF4-FFF2-40B4-BE49-F238E27FC236}">
                <a16:creationId xmlns:a16="http://schemas.microsoft.com/office/drawing/2014/main" id="{85CD2A7A-A183-9B87-3A41-D848A499755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7201" y="1089032"/>
            <a:ext cx="5417419" cy="2434047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Текст 7">
            <a:extLst>
              <a:ext uri="{FF2B5EF4-FFF2-40B4-BE49-F238E27FC236}">
                <a16:creationId xmlns:a16="http://schemas.microsoft.com/office/drawing/2014/main" id="{ABB38350-1591-B47D-DDDF-1C1EE9259577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6324599" y="1089032"/>
            <a:ext cx="541020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11" name="Прямая соединительная линия 29">
            <a:extLst>
              <a:ext uri="{FF2B5EF4-FFF2-40B4-BE49-F238E27FC236}">
                <a16:creationId xmlns:a16="http://schemas.microsoft.com/office/drawing/2014/main" id="{4D4DC48B-A7E0-7F5D-20FF-201AC73C652C}"/>
              </a:ext>
            </a:extLst>
          </p:cNvPr>
          <p:cNvCxnSpPr>
            <a:cxnSpLocks/>
          </p:cNvCxnSpPr>
          <p:nvPr userDrawn="1"/>
        </p:nvCxnSpPr>
        <p:spPr>
          <a:xfrm>
            <a:off x="6324599" y="1419390"/>
            <a:ext cx="54102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9">
            <a:extLst>
              <a:ext uri="{FF2B5EF4-FFF2-40B4-BE49-F238E27FC236}">
                <a16:creationId xmlns:a16="http://schemas.microsoft.com/office/drawing/2014/main" id="{B32F63BC-03AE-4E7C-AAD8-93D7A84F27BD}"/>
              </a:ext>
            </a:extLst>
          </p:cNvPr>
          <p:cNvSpPr>
            <a:spLocks noGrp="1"/>
          </p:cNvSpPr>
          <p:nvPr>
            <p:ph sz="quarter" idx="83" hasCustomPrompt="1"/>
          </p:nvPr>
        </p:nvSpPr>
        <p:spPr>
          <a:xfrm>
            <a:off x="6324599" y="1487804"/>
            <a:ext cx="5410201" cy="1712596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3F49385C-97E4-2B7B-BDD8-DE620257D3D6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6324599" y="6083339"/>
            <a:ext cx="5410201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14" name="Текст 7">
            <a:extLst>
              <a:ext uri="{FF2B5EF4-FFF2-40B4-BE49-F238E27FC236}">
                <a16:creationId xmlns:a16="http://schemas.microsoft.com/office/drawing/2014/main" id="{DBF1E4D5-13E4-30D0-0CF4-5487A0938F03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6324599" y="3748939"/>
            <a:ext cx="541020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27109B10-D810-43A7-5515-127CA8DA1439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57200" y="6083339"/>
            <a:ext cx="5419726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18" name="Текст 7">
            <a:extLst>
              <a:ext uri="{FF2B5EF4-FFF2-40B4-BE49-F238E27FC236}">
                <a16:creationId xmlns:a16="http://schemas.microsoft.com/office/drawing/2014/main" id="{EBE60BAB-479A-7DA4-E572-0637A6D467A7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457200" y="3748939"/>
            <a:ext cx="541972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A514D2C8-F800-FE85-C04C-415CD5AB103F}"/>
              </a:ext>
            </a:extLst>
          </p:cNvPr>
          <p:cNvCxnSpPr>
            <a:cxnSpLocks/>
          </p:cNvCxnSpPr>
          <p:nvPr userDrawn="1"/>
        </p:nvCxnSpPr>
        <p:spPr>
          <a:xfrm>
            <a:off x="457200" y="4077398"/>
            <a:ext cx="541972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141E8D46-1E26-C442-CFA5-8EE5703F85B5}"/>
              </a:ext>
            </a:extLst>
          </p:cNvPr>
          <p:cNvCxnSpPr>
            <a:cxnSpLocks/>
          </p:cNvCxnSpPr>
          <p:nvPr userDrawn="1"/>
        </p:nvCxnSpPr>
        <p:spPr>
          <a:xfrm>
            <a:off x="6324599" y="4077398"/>
            <a:ext cx="54102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ontent Placeholder 9">
            <a:extLst>
              <a:ext uri="{FF2B5EF4-FFF2-40B4-BE49-F238E27FC236}">
                <a16:creationId xmlns:a16="http://schemas.microsoft.com/office/drawing/2014/main" id="{44062BCC-66C7-7BB6-712B-B7D893807A0E}"/>
              </a:ext>
            </a:extLst>
          </p:cNvPr>
          <p:cNvSpPr>
            <a:spLocks noGrp="1"/>
          </p:cNvSpPr>
          <p:nvPr>
            <p:ph sz="quarter" idx="84" hasCustomPrompt="1"/>
          </p:nvPr>
        </p:nvSpPr>
        <p:spPr>
          <a:xfrm>
            <a:off x="457200" y="4208399"/>
            <a:ext cx="5419726" cy="17352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4" name="Content Placeholder 9">
            <a:extLst>
              <a:ext uri="{FF2B5EF4-FFF2-40B4-BE49-F238E27FC236}">
                <a16:creationId xmlns:a16="http://schemas.microsoft.com/office/drawing/2014/main" id="{B74DC67D-00E7-B46B-876D-8ACFF85DD283}"/>
              </a:ext>
            </a:extLst>
          </p:cNvPr>
          <p:cNvSpPr>
            <a:spLocks noGrp="1"/>
          </p:cNvSpPr>
          <p:nvPr>
            <p:ph sz="quarter" idx="70" hasCustomPrompt="1"/>
          </p:nvPr>
        </p:nvSpPr>
        <p:spPr>
          <a:xfrm>
            <a:off x="6324599" y="4208399"/>
            <a:ext cx="5410201" cy="17352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98C7BD-F6CB-3AE1-7361-6D75C637C9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62249"/>
            <a:ext cx="9372601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27781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_Текст, Диаграмма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 Placeholder 7">
            <a:extLst>
              <a:ext uri="{FF2B5EF4-FFF2-40B4-BE49-F238E27FC236}">
                <a16:creationId xmlns:a16="http://schemas.microsoft.com/office/drawing/2014/main" id="{5EE94929-948E-4C1A-AD64-75C36D106DA4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55764" y="6060358"/>
            <a:ext cx="3596288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6" name="Текст 7">
            <a:extLst>
              <a:ext uri="{FF2B5EF4-FFF2-40B4-BE49-F238E27FC236}">
                <a16:creationId xmlns:a16="http://schemas.microsoft.com/office/drawing/2014/main" id="{7E143F1F-684C-4FEE-9CCA-22E00F19851E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457201" y="2747014"/>
            <a:ext cx="3597122" cy="3214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B7DEB2B1-3036-407F-8DA4-C9C84A67427B}"/>
              </a:ext>
            </a:extLst>
          </p:cNvPr>
          <p:cNvCxnSpPr>
            <a:cxnSpLocks/>
          </p:cNvCxnSpPr>
          <p:nvPr userDrawn="1"/>
        </p:nvCxnSpPr>
        <p:spPr>
          <a:xfrm>
            <a:off x="457200" y="3068487"/>
            <a:ext cx="359947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 Placeholder 7">
            <a:extLst>
              <a:ext uri="{FF2B5EF4-FFF2-40B4-BE49-F238E27FC236}">
                <a16:creationId xmlns:a16="http://schemas.microsoft.com/office/drawing/2014/main" id="{C06C286A-EDF4-43C0-8BC8-CF3A94C0569A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4297666" y="6060358"/>
            <a:ext cx="3596288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0" name="Текст 7">
            <a:extLst>
              <a:ext uri="{FF2B5EF4-FFF2-40B4-BE49-F238E27FC236}">
                <a16:creationId xmlns:a16="http://schemas.microsoft.com/office/drawing/2014/main" id="{27749A45-DF58-4FD5-AC52-E3890054356D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4299103" y="2747014"/>
            <a:ext cx="3597122" cy="3214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2" name="Прямая соединительная линия 41">
            <a:extLst>
              <a:ext uri="{FF2B5EF4-FFF2-40B4-BE49-F238E27FC236}">
                <a16:creationId xmlns:a16="http://schemas.microsoft.com/office/drawing/2014/main" id="{CDF85D56-7C03-4A4B-84CD-6A566BC7AB04}"/>
              </a:ext>
            </a:extLst>
          </p:cNvPr>
          <p:cNvCxnSpPr>
            <a:cxnSpLocks/>
          </p:cNvCxnSpPr>
          <p:nvPr userDrawn="1"/>
        </p:nvCxnSpPr>
        <p:spPr>
          <a:xfrm>
            <a:off x="4299102" y="3068487"/>
            <a:ext cx="359947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 Placeholder 7">
            <a:extLst>
              <a:ext uri="{FF2B5EF4-FFF2-40B4-BE49-F238E27FC236}">
                <a16:creationId xmlns:a16="http://schemas.microsoft.com/office/drawing/2014/main" id="{D443F0F4-09A0-45F1-B109-8177B7230BA6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8148638" y="6060358"/>
            <a:ext cx="3585330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4" name="Текст 7">
            <a:extLst>
              <a:ext uri="{FF2B5EF4-FFF2-40B4-BE49-F238E27FC236}">
                <a16:creationId xmlns:a16="http://schemas.microsoft.com/office/drawing/2014/main" id="{AC295CD9-C765-4A02-AC1A-EB509A4B4F03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8150076" y="2747014"/>
            <a:ext cx="3586162" cy="3214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6" name="Прямая соединительная линия 45">
            <a:extLst>
              <a:ext uri="{FF2B5EF4-FFF2-40B4-BE49-F238E27FC236}">
                <a16:creationId xmlns:a16="http://schemas.microsoft.com/office/drawing/2014/main" id="{46F7D1A3-7E2B-44E6-A28C-1E658A367D29}"/>
              </a:ext>
            </a:extLst>
          </p:cNvPr>
          <p:cNvCxnSpPr>
            <a:cxnSpLocks/>
          </p:cNvCxnSpPr>
          <p:nvPr userDrawn="1"/>
        </p:nvCxnSpPr>
        <p:spPr>
          <a:xfrm>
            <a:off x="8150074" y="3068487"/>
            <a:ext cx="358851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Content Placeholder 9">
            <a:extLst>
              <a:ext uri="{FF2B5EF4-FFF2-40B4-BE49-F238E27FC236}">
                <a16:creationId xmlns:a16="http://schemas.microsoft.com/office/drawing/2014/main" id="{FE587451-42B5-4D62-87BB-EF2C28FE2460}"/>
              </a:ext>
            </a:extLst>
          </p:cNvPr>
          <p:cNvSpPr>
            <a:spLocks noGrp="1"/>
          </p:cNvSpPr>
          <p:nvPr>
            <p:ph sz="quarter" idx="80" hasCustomPrompt="1"/>
          </p:nvPr>
        </p:nvSpPr>
        <p:spPr>
          <a:xfrm>
            <a:off x="455766" y="3141663"/>
            <a:ext cx="3596400" cy="27360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1" name="Content Placeholder 9">
            <a:extLst>
              <a:ext uri="{FF2B5EF4-FFF2-40B4-BE49-F238E27FC236}">
                <a16:creationId xmlns:a16="http://schemas.microsoft.com/office/drawing/2014/main" id="{D52F56A4-3289-4538-92F4-CA43878F08CA}"/>
              </a:ext>
            </a:extLst>
          </p:cNvPr>
          <p:cNvSpPr>
            <a:spLocks noGrp="1"/>
          </p:cNvSpPr>
          <p:nvPr>
            <p:ph sz="quarter" idx="81" hasCustomPrompt="1"/>
          </p:nvPr>
        </p:nvSpPr>
        <p:spPr>
          <a:xfrm>
            <a:off x="4299102" y="3141663"/>
            <a:ext cx="3596400" cy="27360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2" name="Content Placeholder 9">
            <a:extLst>
              <a:ext uri="{FF2B5EF4-FFF2-40B4-BE49-F238E27FC236}">
                <a16:creationId xmlns:a16="http://schemas.microsoft.com/office/drawing/2014/main" id="{5F1D20B4-0BDA-4395-80D9-824851B5B7CE}"/>
              </a:ext>
            </a:extLst>
          </p:cNvPr>
          <p:cNvSpPr>
            <a:spLocks noGrp="1"/>
          </p:cNvSpPr>
          <p:nvPr>
            <p:ph sz="quarter" idx="82" hasCustomPrompt="1"/>
          </p:nvPr>
        </p:nvSpPr>
        <p:spPr>
          <a:xfrm>
            <a:off x="8150076" y="3141663"/>
            <a:ext cx="3596400" cy="27360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3CCE239-933E-4691-42B6-94AF0F399B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68739"/>
            <a:ext cx="1028700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AEF5D30-9D97-5F1B-FC29-67D9D5C50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1" y="6453350"/>
            <a:ext cx="5429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Текст 5">
            <a:extLst>
              <a:ext uri="{FF2B5EF4-FFF2-40B4-BE49-F238E27FC236}">
                <a16:creationId xmlns:a16="http://schemas.microsoft.com/office/drawing/2014/main" id="{97922564-1E55-0953-9C21-881CD44F08D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1089032"/>
            <a:ext cx="11277600" cy="1425569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1521879-4EA4-486F-CF59-6411784FBC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62249"/>
            <a:ext cx="9372601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92910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_Диаграмма/объект 4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Placeholder 7">
            <a:extLst>
              <a:ext uri="{FF2B5EF4-FFF2-40B4-BE49-F238E27FC236}">
                <a16:creationId xmlns:a16="http://schemas.microsoft.com/office/drawing/2014/main" id="{519E6142-AFE6-4688-96BC-FA895D8BAD18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6324599" y="3408651"/>
            <a:ext cx="5410201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2" name="Текст 7">
            <a:extLst>
              <a:ext uri="{FF2B5EF4-FFF2-40B4-BE49-F238E27FC236}">
                <a16:creationId xmlns:a16="http://schemas.microsoft.com/office/drawing/2014/main" id="{6C9EFC52-2BDD-4163-AB62-7FBDD5CDA666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6324599" y="1090931"/>
            <a:ext cx="541020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5" name="Прямая соединительная линия 34">
            <a:extLst>
              <a:ext uri="{FF2B5EF4-FFF2-40B4-BE49-F238E27FC236}">
                <a16:creationId xmlns:a16="http://schemas.microsoft.com/office/drawing/2014/main" id="{6C61A241-7081-48C6-9EBA-B8FB1913B0EC}"/>
              </a:ext>
            </a:extLst>
          </p:cNvPr>
          <p:cNvCxnSpPr>
            <a:cxnSpLocks/>
          </p:cNvCxnSpPr>
          <p:nvPr userDrawn="1"/>
        </p:nvCxnSpPr>
        <p:spPr>
          <a:xfrm>
            <a:off x="6324599" y="1419390"/>
            <a:ext cx="54102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Текст 7">
            <a:extLst>
              <a:ext uri="{FF2B5EF4-FFF2-40B4-BE49-F238E27FC236}">
                <a16:creationId xmlns:a16="http://schemas.microsoft.com/office/drawing/2014/main" id="{B344DF93-B4CB-408F-AC4A-63B185CADF03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6324599" y="3748939"/>
            <a:ext cx="541020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0" name="Прямая соединительная линия 39">
            <a:extLst>
              <a:ext uri="{FF2B5EF4-FFF2-40B4-BE49-F238E27FC236}">
                <a16:creationId xmlns:a16="http://schemas.microsoft.com/office/drawing/2014/main" id="{08EEAAF4-9AEF-4A40-B4D6-D1C380A23E70}"/>
              </a:ext>
            </a:extLst>
          </p:cNvPr>
          <p:cNvCxnSpPr>
            <a:cxnSpLocks/>
          </p:cNvCxnSpPr>
          <p:nvPr userDrawn="1"/>
        </p:nvCxnSpPr>
        <p:spPr>
          <a:xfrm>
            <a:off x="6324599" y="4077398"/>
            <a:ext cx="54102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 Placeholder 7">
            <a:extLst>
              <a:ext uri="{FF2B5EF4-FFF2-40B4-BE49-F238E27FC236}">
                <a16:creationId xmlns:a16="http://schemas.microsoft.com/office/drawing/2014/main" id="{3E15B1DF-F2AC-44C5-9B36-B15BBBA66D18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324599" y="6060358"/>
            <a:ext cx="5410201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2" name="Content Placeholder 9">
            <a:extLst>
              <a:ext uri="{FF2B5EF4-FFF2-40B4-BE49-F238E27FC236}">
                <a16:creationId xmlns:a16="http://schemas.microsoft.com/office/drawing/2014/main" id="{36705014-9C22-4B68-A96E-D4D9D228E923}"/>
              </a:ext>
            </a:extLst>
          </p:cNvPr>
          <p:cNvSpPr>
            <a:spLocks noGrp="1"/>
          </p:cNvSpPr>
          <p:nvPr>
            <p:ph sz="quarter" idx="89" hasCustomPrompt="1"/>
          </p:nvPr>
        </p:nvSpPr>
        <p:spPr>
          <a:xfrm>
            <a:off x="6324599" y="1487804"/>
            <a:ext cx="5410201" cy="17352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3" name="Content Placeholder 9">
            <a:extLst>
              <a:ext uri="{FF2B5EF4-FFF2-40B4-BE49-F238E27FC236}">
                <a16:creationId xmlns:a16="http://schemas.microsoft.com/office/drawing/2014/main" id="{729509DF-E922-4F4B-83A5-6FDA5459935D}"/>
              </a:ext>
            </a:extLst>
          </p:cNvPr>
          <p:cNvSpPr>
            <a:spLocks noGrp="1"/>
          </p:cNvSpPr>
          <p:nvPr>
            <p:ph sz="quarter" idx="90" hasCustomPrompt="1"/>
          </p:nvPr>
        </p:nvSpPr>
        <p:spPr>
          <a:xfrm>
            <a:off x="6324599" y="4145433"/>
            <a:ext cx="5410201" cy="17352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4" name="Text Placeholder 7">
            <a:extLst>
              <a:ext uri="{FF2B5EF4-FFF2-40B4-BE49-F238E27FC236}">
                <a16:creationId xmlns:a16="http://schemas.microsoft.com/office/drawing/2014/main" id="{63CA5584-EB02-4847-B496-911272335292}"/>
              </a:ext>
            </a:extLst>
          </p:cNvPr>
          <p:cNvSpPr>
            <a:spLocks noGrp="1"/>
          </p:cNvSpPr>
          <p:nvPr>
            <p:ph type="body" sz="quarter" idx="91" hasCustomPrompt="1"/>
          </p:nvPr>
        </p:nvSpPr>
        <p:spPr>
          <a:xfrm>
            <a:off x="457200" y="3408651"/>
            <a:ext cx="5410201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7" name="Текст 7">
            <a:extLst>
              <a:ext uri="{FF2B5EF4-FFF2-40B4-BE49-F238E27FC236}">
                <a16:creationId xmlns:a16="http://schemas.microsoft.com/office/drawing/2014/main" id="{7E6AE207-EA75-4654-B60C-C9F5D608326B}"/>
              </a:ext>
            </a:extLst>
          </p:cNvPr>
          <p:cNvSpPr>
            <a:spLocks noGrp="1"/>
          </p:cNvSpPr>
          <p:nvPr>
            <p:ph type="body" sz="quarter" idx="92" hasCustomPrompt="1"/>
          </p:nvPr>
        </p:nvSpPr>
        <p:spPr>
          <a:xfrm>
            <a:off x="457200" y="1090931"/>
            <a:ext cx="541020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9" name="Прямая соединительная линия 48">
            <a:extLst>
              <a:ext uri="{FF2B5EF4-FFF2-40B4-BE49-F238E27FC236}">
                <a16:creationId xmlns:a16="http://schemas.microsoft.com/office/drawing/2014/main" id="{23AA0AA5-432D-4461-8987-7DFE5245031D}"/>
              </a:ext>
            </a:extLst>
          </p:cNvPr>
          <p:cNvCxnSpPr>
            <a:cxnSpLocks/>
          </p:cNvCxnSpPr>
          <p:nvPr userDrawn="1"/>
        </p:nvCxnSpPr>
        <p:spPr>
          <a:xfrm>
            <a:off x="457200" y="1419390"/>
            <a:ext cx="54102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Текст 7">
            <a:extLst>
              <a:ext uri="{FF2B5EF4-FFF2-40B4-BE49-F238E27FC236}">
                <a16:creationId xmlns:a16="http://schemas.microsoft.com/office/drawing/2014/main" id="{24417462-4AB3-47AA-8375-CA1C7C6CB757}"/>
              </a:ext>
            </a:extLst>
          </p:cNvPr>
          <p:cNvSpPr>
            <a:spLocks noGrp="1"/>
          </p:cNvSpPr>
          <p:nvPr>
            <p:ph type="body" sz="quarter" idx="93" hasCustomPrompt="1"/>
          </p:nvPr>
        </p:nvSpPr>
        <p:spPr>
          <a:xfrm>
            <a:off x="457200" y="3748939"/>
            <a:ext cx="541020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51" name="Прямая соединительная линия 50">
            <a:extLst>
              <a:ext uri="{FF2B5EF4-FFF2-40B4-BE49-F238E27FC236}">
                <a16:creationId xmlns:a16="http://schemas.microsoft.com/office/drawing/2014/main" id="{9F1C9F4A-BCDC-4702-B8A5-F245A78B3085}"/>
              </a:ext>
            </a:extLst>
          </p:cNvPr>
          <p:cNvCxnSpPr>
            <a:cxnSpLocks/>
          </p:cNvCxnSpPr>
          <p:nvPr userDrawn="1"/>
        </p:nvCxnSpPr>
        <p:spPr>
          <a:xfrm>
            <a:off x="457200" y="4077398"/>
            <a:ext cx="54102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 Placeholder 7">
            <a:extLst>
              <a:ext uri="{FF2B5EF4-FFF2-40B4-BE49-F238E27FC236}">
                <a16:creationId xmlns:a16="http://schemas.microsoft.com/office/drawing/2014/main" id="{620B9A65-DDA4-4DFE-964B-0D88FB8D07E4}"/>
              </a:ext>
            </a:extLst>
          </p:cNvPr>
          <p:cNvSpPr>
            <a:spLocks noGrp="1"/>
          </p:cNvSpPr>
          <p:nvPr>
            <p:ph type="body" sz="quarter" idx="94" hasCustomPrompt="1"/>
          </p:nvPr>
        </p:nvSpPr>
        <p:spPr>
          <a:xfrm>
            <a:off x="457200" y="6060358"/>
            <a:ext cx="5410201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53" name="Content Placeholder 9">
            <a:extLst>
              <a:ext uri="{FF2B5EF4-FFF2-40B4-BE49-F238E27FC236}">
                <a16:creationId xmlns:a16="http://schemas.microsoft.com/office/drawing/2014/main" id="{D3465FD0-BADF-43CF-BBFC-F463CC9C0D64}"/>
              </a:ext>
            </a:extLst>
          </p:cNvPr>
          <p:cNvSpPr>
            <a:spLocks noGrp="1"/>
          </p:cNvSpPr>
          <p:nvPr>
            <p:ph sz="quarter" idx="95" hasCustomPrompt="1"/>
          </p:nvPr>
        </p:nvSpPr>
        <p:spPr>
          <a:xfrm>
            <a:off x="457200" y="1487804"/>
            <a:ext cx="5410201" cy="17352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4" name="Content Placeholder 9">
            <a:extLst>
              <a:ext uri="{FF2B5EF4-FFF2-40B4-BE49-F238E27FC236}">
                <a16:creationId xmlns:a16="http://schemas.microsoft.com/office/drawing/2014/main" id="{5A5C9E6E-C682-4FC3-BA61-D19B2A07F906}"/>
              </a:ext>
            </a:extLst>
          </p:cNvPr>
          <p:cNvSpPr>
            <a:spLocks noGrp="1"/>
          </p:cNvSpPr>
          <p:nvPr>
            <p:ph sz="quarter" idx="96" hasCustomPrompt="1"/>
          </p:nvPr>
        </p:nvSpPr>
        <p:spPr>
          <a:xfrm>
            <a:off x="457200" y="4145433"/>
            <a:ext cx="5410201" cy="17352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FAEFC03-B393-9D86-8930-61A8C3BA90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68739"/>
            <a:ext cx="1028700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26B5023-96C4-41AB-2D22-E7672D3E6A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1" y="6453350"/>
            <a:ext cx="5429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9386FB-0CA5-CB4E-B5F9-D2E69C0112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62249"/>
            <a:ext cx="9372601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8644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_Текст 2 шт., Диаграмма 2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 Placeholder 7">
            <a:extLst>
              <a:ext uri="{FF2B5EF4-FFF2-40B4-BE49-F238E27FC236}">
                <a16:creationId xmlns:a16="http://schemas.microsoft.com/office/drawing/2014/main" id="{608B8F00-F876-42C5-A16E-D5838152C156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324599" y="6061686"/>
            <a:ext cx="5410201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9" name="Текст 7">
            <a:extLst>
              <a:ext uri="{FF2B5EF4-FFF2-40B4-BE49-F238E27FC236}">
                <a16:creationId xmlns:a16="http://schemas.microsoft.com/office/drawing/2014/main" id="{1916D2E9-AFA8-4568-9814-3ACAE58248E6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6324599" y="2741356"/>
            <a:ext cx="541020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40" name="Text Placeholder 7">
            <a:extLst>
              <a:ext uri="{FF2B5EF4-FFF2-40B4-BE49-F238E27FC236}">
                <a16:creationId xmlns:a16="http://schemas.microsoft.com/office/drawing/2014/main" id="{4A7FBBDE-CB9C-4838-8750-88C793BF6A63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57200" y="6061686"/>
            <a:ext cx="5419726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1" name="Текст 7">
            <a:extLst>
              <a:ext uri="{FF2B5EF4-FFF2-40B4-BE49-F238E27FC236}">
                <a16:creationId xmlns:a16="http://schemas.microsoft.com/office/drawing/2014/main" id="{A49E3B64-2AEA-44A1-ADB0-4D957AE7899B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459579" y="2741356"/>
            <a:ext cx="541972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2" name="Прямая соединительная линия 41">
            <a:extLst>
              <a:ext uri="{FF2B5EF4-FFF2-40B4-BE49-F238E27FC236}">
                <a16:creationId xmlns:a16="http://schemas.microsoft.com/office/drawing/2014/main" id="{11552C4E-BA96-4114-8207-3FF1807178FB}"/>
              </a:ext>
            </a:extLst>
          </p:cNvPr>
          <p:cNvCxnSpPr>
            <a:cxnSpLocks/>
          </p:cNvCxnSpPr>
          <p:nvPr userDrawn="1"/>
        </p:nvCxnSpPr>
        <p:spPr>
          <a:xfrm>
            <a:off x="459579" y="3069815"/>
            <a:ext cx="541972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092D8E03-8970-4BDA-BAB3-0BC404AC177D}"/>
              </a:ext>
            </a:extLst>
          </p:cNvPr>
          <p:cNvCxnSpPr>
            <a:cxnSpLocks/>
          </p:cNvCxnSpPr>
          <p:nvPr userDrawn="1"/>
        </p:nvCxnSpPr>
        <p:spPr>
          <a:xfrm>
            <a:off x="6327896" y="3069815"/>
            <a:ext cx="53949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Content Placeholder 9">
            <a:extLst>
              <a:ext uri="{FF2B5EF4-FFF2-40B4-BE49-F238E27FC236}">
                <a16:creationId xmlns:a16="http://schemas.microsoft.com/office/drawing/2014/main" id="{414CE61B-C536-4B66-9E59-7D472EEE42A1}"/>
              </a:ext>
            </a:extLst>
          </p:cNvPr>
          <p:cNvSpPr>
            <a:spLocks noGrp="1"/>
          </p:cNvSpPr>
          <p:nvPr>
            <p:ph sz="quarter" idx="66" hasCustomPrompt="1"/>
          </p:nvPr>
        </p:nvSpPr>
        <p:spPr>
          <a:xfrm>
            <a:off x="459579" y="3138230"/>
            <a:ext cx="5419726" cy="2734243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5" name="Content Placeholder 9">
            <a:extLst>
              <a:ext uri="{FF2B5EF4-FFF2-40B4-BE49-F238E27FC236}">
                <a16:creationId xmlns:a16="http://schemas.microsoft.com/office/drawing/2014/main" id="{3E50F61F-8DE7-4548-8D09-64D6C0BEC8DA}"/>
              </a:ext>
            </a:extLst>
          </p:cNvPr>
          <p:cNvSpPr>
            <a:spLocks noGrp="1"/>
          </p:cNvSpPr>
          <p:nvPr>
            <p:ph sz="quarter" idx="67" hasCustomPrompt="1"/>
          </p:nvPr>
        </p:nvSpPr>
        <p:spPr>
          <a:xfrm>
            <a:off x="6324599" y="3138230"/>
            <a:ext cx="5410201" cy="2734243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C05335C-78D6-8A4D-12DC-38DE857DA8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68739"/>
            <a:ext cx="1028700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E6C0E9A-04C1-E02E-7CCF-23D7BC4130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1" y="6453350"/>
            <a:ext cx="5429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59">
            <a:extLst>
              <a:ext uri="{FF2B5EF4-FFF2-40B4-BE49-F238E27FC236}">
                <a16:creationId xmlns:a16="http://schemas.microsoft.com/office/drawing/2014/main" id="{702210CC-0929-7C6E-CFAA-380C38B0447B}"/>
              </a:ext>
            </a:extLst>
          </p:cNvPr>
          <p:cNvSpPr/>
          <p:nvPr userDrawn="1"/>
        </p:nvSpPr>
        <p:spPr>
          <a:xfrm>
            <a:off x="460047" y="1091884"/>
            <a:ext cx="47925" cy="140049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rIns="288000" rtlCol="0" anchor="ctr"/>
          <a:lstStyle/>
          <a:p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9" name="Текст 5">
            <a:extLst>
              <a:ext uri="{FF2B5EF4-FFF2-40B4-BE49-F238E27FC236}">
                <a16:creationId xmlns:a16="http://schemas.microsoft.com/office/drawing/2014/main" id="{FD07192A-D47B-B1A7-46A2-7C4C74C4AFE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6053" y="1091883"/>
            <a:ext cx="5371799" cy="1400400"/>
          </a:xfrm>
          <a:solidFill>
            <a:schemeClr val="bg1">
              <a:lumMod val="95000"/>
            </a:schemeClr>
          </a:solidFill>
        </p:spPr>
        <p:txBody>
          <a:bodyPr lIns="205200" tIns="72000" rIns="144000" bIns="72000" anchor="ctr"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Rectangle 59">
            <a:extLst>
              <a:ext uri="{FF2B5EF4-FFF2-40B4-BE49-F238E27FC236}">
                <a16:creationId xmlns:a16="http://schemas.microsoft.com/office/drawing/2014/main" id="{835B083F-9EDD-4284-1427-FDC7C94C9A15}"/>
              </a:ext>
            </a:extLst>
          </p:cNvPr>
          <p:cNvSpPr/>
          <p:nvPr userDrawn="1"/>
        </p:nvSpPr>
        <p:spPr>
          <a:xfrm>
            <a:off x="6320945" y="1091884"/>
            <a:ext cx="47925" cy="140049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rIns="288000" rtlCol="0" anchor="ctr"/>
          <a:lstStyle/>
          <a:p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11" name="Текст 5">
            <a:extLst>
              <a:ext uri="{FF2B5EF4-FFF2-40B4-BE49-F238E27FC236}">
                <a16:creationId xmlns:a16="http://schemas.microsoft.com/office/drawing/2014/main" id="{C931BDB0-2DFA-B9FC-C3FB-F971DCA01999}"/>
              </a:ext>
            </a:extLst>
          </p:cNvPr>
          <p:cNvSpPr>
            <a:spLocks noGrp="1"/>
          </p:cNvSpPr>
          <p:nvPr>
            <p:ph type="body" sz="quarter" idx="89" hasCustomPrompt="1"/>
          </p:nvPr>
        </p:nvSpPr>
        <p:spPr>
          <a:xfrm>
            <a:off x="6366949" y="1091883"/>
            <a:ext cx="5365006" cy="1400400"/>
          </a:xfrm>
          <a:solidFill>
            <a:schemeClr val="bg1">
              <a:lumMod val="95000"/>
            </a:schemeClr>
          </a:solidFill>
        </p:spPr>
        <p:txBody>
          <a:bodyPr lIns="205200" tIns="72000" rIns="144000" bIns="72000" anchor="ctr"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F22D55-4C36-FF57-7928-BA2EE2B3FD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62249"/>
            <a:ext cx="9372601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884580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_Текст 3 шт., Диаграмма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 Placeholder 7">
            <a:extLst>
              <a:ext uri="{FF2B5EF4-FFF2-40B4-BE49-F238E27FC236}">
                <a16:creationId xmlns:a16="http://schemas.microsoft.com/office/drawing/2014/main" id="{5EE94929-948E-4C1A-AD64-75C36D106DA4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55764" y="6060358"/>
            <a:ext cx="3596288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6" name="Текст 7">
            <a:extLst>
              <a:ext uri="{FF2B5EF4-FFF2-40B4-BE49-F238E27FC236}">
                <a16:creationId xmlns:a16="http://schemas.microsoft.com/office/drawing/2014/main" id="{7E143F1F-684C-4FEE-9CCA-22E00F19851E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457201" y="2747014"/>
            <a:ext cx="3597122" cy="3214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B7DEB2B1-3036-407F-8DA4-C9C84A67427B}"/>
              </a:ext>
            </a:extLst>
          </p:cNvPr>
          <p:cNvCxnSpPr>
            <a:cxnSpLocks/>
          </p:cNvCxnSpPr>
          <p:nvPr userDrawn="1"/>
        </p:nvCxnSpPr>
        <p:spPr>
          <a:xfrm>
            <a:off x="457200" y="3068487"/>
            <a:ext cx="359947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 Placeholder 7">
            <a:extLst>
              <a:ext uri="{FF2B5EF4-FFF2-40B4-BE49-F238E27FC236}">
                <a16:creationId xmlns:a16="http://schemas.microsoft.com/office/drawing/2014/main" id="{C06C286A-EDF4-43C0-8BC8-CF3A94C0569A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4297666" y="6060358"/>
            <a:ext cx="3596288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0" name="Текст 7">
            <a:extLst>
              <a:ext uri="{FF2B5EF4-FFF2-40B4-BE49-F238E27FC236}">
                <a16:creationId xmlns:a16="http://schemas.microsoft.com/office/drawing/2014/main" id="{27749A45-DF58-4FD5-AC52-E3890054356D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4299103" y="2747014"/>
            <a:ext cx="3597122" cy="3214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2" name="Прямая соединительная линия 41">
            <a:extLst>
              <a:ext uri="{FF2B5EF4-FFF2-40B4-BE49-F238E27FC236}">
                <a16:creationId xmlns:a16="http://schemas.microsoft.com/office/drawing/2014/main" id="{CDF85D56-7C03-4A4B-84CD-6A566BC7AB04}"/>
              </a:ext>
            </a:extLst>
          </p:cNvPr>
          <p:cNvCxnSpPr>
            <a:cxnSpLocks/>
          </p:cNvCxnSpPr>
          <p:nvPr userDrawn="1"/>
        </p:nvCxnSpPr>
        <p:spPr>
          <a:xfrm>
            <a:off x="4299102" y="3068487"/>
            <a:ext cx="359947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 Placeholder 7">
            <a:extLst>
              <a:ext uri="{FF2B5EF4-FFF2-40B4-BE49-F238E27FC236}">
                <a16:creationId xmlns:a16="http://schemas.microsoft.com/office/drawing/2014/main" id="{D443F0F4-09A0-45F1-B109-8177B7230BA6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8148638" y="6060358"/>
            <a:ext cx="3585330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4" name="Текст 7">
            <a:extLst>
              <a:ext uri="{FF2B5EF4-FFF2-40B4-BE49-F238E27FC236}">
                <a16:creationId xmlns:a16="http://schemas.microsoft.com/office/drawing/2014/main" id="{AC295CD9-C765-4A02-AC1A-EB509A4B4F03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8150076" y="2747014"/>
            <a:ext cx="3586162" cy="3214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6" name="Прямая соединительная линия 45">
            <a:extLst>
              <a:ext uri="{FF2B5EF4-FFF2-40B4-BE49-F238E27FC236}">
                <a16:creationId xmlns:a16="http://schemas.microsoft.com/office/drawing/2014/main" id="{46F7D1A3-7E2B-44E6-A28C-1E658A367D29}"/>
              </a:ext>
            </a:extLst>
          </p:cNvPr>
          <p:cNvCxnSpPr>
            <a:cxnSpLocks/>
          </p:cNvCxnSpPr>
          <p:nvPr userDrawn="1"/>
        </p:nvCxnSpPr>
        <p:spPr>
          <a:xfrm>
            <a:off x="8150074" y="3068487"/>
            <a:ext cx="358851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59">
            <a:extLst>
              <a:ext uri="{FF2B5EF4-FFF2-40B4-BE49-F238E27FC236}">
                <a16:creationId xmlns:a16="http://schemas.microsoft.com/office/drawing/2014/main" id="{835CDA0B-7955-4660-85B7-E7C5B37FD55D}"/>
              </a:ext>
            </a:extLst>
          </p:cNvPr>
          <p:cNvSpPr/>
          <p:nvPr userDrawn="1"/>
        </p:nvSpPr>
        <p:spPr>
          <a:xfrm>
            <a:off x="460047" y="1091884"/>
            <a:ext cx="47925" cy="140049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rIns="288000" rtlCol="0" anchor="ctr"/>
          <a:lstStyle/>
          <a:p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41" name="Content Placeholder 9">
            <a:extLst>
              <a:ext uri="{FF2B5EF4-FFF2-40B4-BE49-F238E27FC236}">
                <a16:creationId xmlns:a16="http://schemas.microsoft.com/office/drawing/2014/main" id="{8BD8F459-4CDF-46ED-9729-DFDB0934E834}"/>
              </a:ext>
            </a:extLst>
          </p:cNvPr>
          <p:cNvSpPr>
            <a:spLocks noGrp="1"/>
          </p:cNvSpPr>
          <p:nvPr>
            <p:ph sz="quarter" idx="84" hasCustomPrompt="1"/>
          </p:nvPr>
        </p:nvSpPr>
        <p:spPr>
          <a:xfrm>
            <a:off x="457201" y="3142464"/>
            <a:ext cx="3596400" cy="2736000"/>
          </a:xfrm>
        </p:spPr>
        <p:txBody>
          <a:bodyPr vert="horz" lIns="0" tIns="0" rIns="0" bIns="0" rtlCol="0">
            <a:norm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ru-RU" dirty="0"/>
            </a:lvl5pPr>
          </a:lstStyle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5" name="Content Placeholder 9">
            <a:extLst>
              <a:ext uri="{FF2B5EF4-FFF2-40B4-BE49-F238E27FC236}">
                <a16:creationId xmlns:a16="http://schemas.microsoft.com/office/drawing/2014/main" id="{AA5ED615-2AD8-47C7-9B38-584D4C41809F}"/>
              </a:ext>
            </a:extLst>
          </p:cNvPr>
          <p:cNvSpPr>
            <a:spLocks noGrp="1"/>
          </p:cNvSpPr>
          <p:nvPr>
            <p:ph sz="quarter" idx="85" hasCustomPrompt="1"/>
          </p:nvPr>
        </p:nvSpPr>
        <p:spPr>
          <a:xfrm>
            <a:off x="4299102" y="3142464"/>
            <a:ext cx="3596400" cy="2736000"/>
          </a:xfrm>
        </p:spPr>
        <p:txBody>
          <a:bodyPr vert="horz" lIns="0" tIns="0" rIns="0" bIns="0" rtlCol="0">
            <a:norm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ru-RU" dirty="0"/>
            </a:lvl5pPr>
          </a:lstStyle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9" name="Content Placeholder 9">
            <a:extLst>
              <a:ext uri="{FF2B5EF4-FFF2-40B4-BE49-F238E27FC236}">
                <a16:creationId xmlns:a16="http://schemas.microsoft.com/office/drawing/2014/main" id="{5BEFC138-3E08-455C-8298-B4B9AE77474B}"/>
              </a:ext>
            </a:extLst>
          </p:cNvPr>
          <p:cNvSpPr>
            <a:spLocks noGrp="1"/>
          </p:cNvSpPr>
          <p:nvPr>
            <p:ph sz="quarter" idx="86" hasCustomPrompt="1"/>
          </p:nvPr>
        </p:nvSpPr>
        <p:spPr>
          <a:xfrm>
            <a:off x="8150076" y="3142464"/>
            <a:ext cx="3596400" cy="2736000"/>
          </a:xfrm>
        </p:spPr>
        <p:txBody>
          <a:bodyPr vert="horz" lIns="0" tIns="0" rIns="0" bIns="0" rtlCol="0">
            <a:norm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ru-RU" dirty="0"/>
            </a:lvl5pPr>
          </a:lstStyle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2" name="Текст 5">
            <a:extLst>
              <a:ext uri="{FF2B5EF4-FFF2-40B4-BE49-F238E27FC236}">
                <a16:creationId xmlns:a16="http://schemas.microsoft.com/office/drawing/2014/main" id="{EC8D622A-68E2-4968-B54B-4C58A5F4547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6052" y="1091883"/>
            <a:ext cx="3546000" cy="1400400"/>
          </a:xfrm>
          <a:solidFill>
            <a:schemeClr val="bg1">
              <a:lumMod val="95000"/>
            </a:schemeClr>
          </a:solidFill>
        </p:spPr>
        <p:txBody>
          <a:bodyPr lIns="205200" tIns="72000" rIns="144000" bIns="72000" anchor="ctr"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9CE66A5-219D-69D3-0C87-22A76AE920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68739"/>
            <a:ext cx="1028700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EA70572-6A6A-562C-E6F7-45637D34F9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1" y="6453350"/>
            <a:ext cx="5429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59">
            <a:extLst>
              <a:ext uri="{FF2B5EF4-FFF2-40B4-BE49-F238E27FC236}">
                <a16:creationId xmlns:a16="http://schemas.microsoft.com/office/drawing/2014/main" id="{F23F5DAE-61F7-DF21-278D-CACF98BB884F}"/>
              </a:ext>
            </a:extLst>
          </p:cNvPr>
          <p:cNvSpPr/>
          <p:nvPr userDrawn="1"/>
        </p:nvSpPr>
        <p:spPr>
          <a:xfrm>
            <a:off x="4297939" y="1091884"/>
            <a:ext cx="47925" cy="140049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rIns="288000" rtlCol="0" anchor="ctr"/>
          <a:lstStyle/>
          <a:p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9" name="Текст 5">
            <a:extLst>
              <a:ext uri="{FF2B5EF4-FFF2-40B4-BE49-F238E27FC236}">
                <a16:creationId xmlns:a16="http://schemas.microsoft.com/office/drawing/2014/main" id="{74CD18CE-36E5-9064-7870-E3ECA49E8143}"/>
              </a:ext>
            </a:extLst>
          </p:cNvPr>
          <p:cNvSpPr>
            <a:spLocks noGrp="1"/>
          </p:cNvSpPr>
          <p:nvPr>
            <p:ph type="body" sz="quarter" idx="89" hasCustomPrompt="1"/>
          </p:nvPr>
        </p:nvSpPr>
        <p:spPr>
          <a:xfrm>
            <a:off x="4343944" y="1091883"/>
            <a:ext cx="3546000" cy="1400400"/>
          </a:xfrm>
          <a:solidFill>
            <a:schemeClr val="bg1">
              <a:lumMod val="95000"/>
            </a:schemeClr>
          </a:solidFill>
        </p:spPr>
        <p:txBody>
          <a:bodyPr lIns="205200" tIns="72000" rIns="144000" bIns="72000" anchor="ctr"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Rectangle 59">
            <a:extLst>
              <a:ext uri="{FF2B5EF4-FFF2-40B4-BE49-F238E27FC236}">
                <a16:creationId xmlns:a16="http://schemas.microsoft.com/office/drawing/2014/main" id="{AC5FCB1B-7B16-EB99-6152-50A3D0697EC2}"/>
              </a:ext>
            </a:extLst>
          </p:cNvPr>
          <p:cNvSpPr/>
          <p:nvPr userDrawn="1"/>
        </p:nvSpPr>
        <p:spPr>
          <a:xfrm>
            <a:off x="8139949" y="1091884"/>
            <a:ext cx="47925" cy="140049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rIns="288000" rtlCol="0" anchor="ctr"/>
          <a:lstStyle/>
          <a:p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11" name="Текст 5">
            <a:extLst>
              <a:ext uri="{FF2B5EF4-FFF2-40B4-BE49-F238E27FC236}">
                <a16:creationId xmlns:a16="http://schemas.microsoft.com/office/drawing/2014/main" id="{C5458FB8-EA24-9BAB-961B-7A06D65CB697}"/>
              </a:ext>
            </a:extLst>
          </p:cNvPr>
          <p:cNvSpPr>
            <a:spLocks noGrp="1"/>
          </p:cNvSpPr>
          <p:nvPr>
            <p:ph type="body" sz="quarter" idx="90" hasCustomPrompt="1"/>
          </p:nvPr>
        </p:nvSpPr>
        <p:spPr>
          <a:xfrm>
            <a:off x="8185955" y="1091883"/>
            <a:ext cx="3546000" cy="1400400"/>
          </a:xfrm>
          <a:solidFill>
            <a:schemeClr val="bg1">
              <a:lumMod val="95000"/>
            </a:schemeClr>
          </a:solidFill>
        </p:spPr>
        <p:txBody>
          <a:bodyPr lIns="205200" tIns="72000" rIns="144000" bIns="72000" anchor="ctr"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55A6E18-820A-5BA7-2E8E-565D1499C3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62249"/>
            <a:ext cx="9372601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12758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1_Разделите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18">
            <a:extLst>
              <a:ext uri="{FF2B5EF4-FFF2-40B4-BE49-F238E27FC236}">
                <a16:creationId xmlns:a16="http://schemas.microsoft.com/office/drawing/2014/main" id="{D5286681-6CF2-9D41-A364-85DEBC6A64A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7201" y="457200"/>
            <a:ext cx="1462800" cy="22868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4CBDC43F-1589-47DA-99D8-E151A85433E9}"/>
              </a:ext>
            </a:extLst>
          </p:cNvPr>
          <p:cNvSpPr/>
          <p:nvPr userDrawn="1"/>
        </p:nvSpPr>
        <p:spPr>
          <a:xfrm rot="5400000">
            <a:off x="-57363" y="1200365"/>
            <a:ext cx="917999" cy="8032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55D20B-36AB-4A58-B4F0-8693286A007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70245" y="3084920"/>
            <a:ext cx="9360000" cy="1387046"/>
          </a:xfrm>
        </p:spPr>
        <p:txBody>
          <a:bodyPr vert="horz" wrap="square" lIns="0" tIns="0" rIns="0" bIns="0" rtlCol="0" anchor="t" anchorCtr="0">
            <a:normAutofit/>
          </a:bodyPr>
          <a:lstStyle>
            <a:lvl1pPr>
              <a:defRPr lang="en-US" sz="4800" dirty="0"/>
            </a:lvl1pPr>
          </a:lstStyle>
          <a:p>
            <a:pPr marL="0" lvl="0">
              <a:lnSpc>
                <a:spcPts val="54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разделителя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A49E74-B395-4DC0-9905-19B064E22AF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70246" y="4766017"/>
            <a:ext cx="6603554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 1 (опционально)</a:t>
            </a:r>
            <a:endParaRPr lang="en-US" dirty="0"/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F27ECBD3-D0B4-4356-ACBE-BDDAD77DA2B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70246" y="5226351"/>
            <a:ext cx="6603554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Подзаголовок 2 (опционально)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38131B2-8342-4742-970C-CD3D797DEEAC}"/>
              </a:ext>
            </a:extLst>
          </p:cNvPr>
          <p:cNvSpPr/>
          <p:nvPr userDrawn="1"/>
        </p:nvSpPr>
        <p:spPr>
          <a:xfrm rot="5400000">
            <a:off x="6060282" y="-3199608"/>
            <a:ext cx="457199" cy="1097121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F35CD31-06AE-48F0-B8E3-FE2C5D5B9297}"/>
              </a:ext>
            </a:extLst>
          </p:cNvPr>
          <p:cNvSpPr/>
          <p:nvPr userDrawn="1"/>
        </p:nvSpPr>
        <p:spPr>
          <a:xfrm rot="5400000">
            <a:off x="11754643" y="2534447"/>
            <a:ext cx="457201" cy="41751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247595439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1_Разделите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CBDC43F-1589-47DA-99D8-E151A85433E9}"/>
              </a:ext>
            </a:extLst>
          </p:cNvPr>
          <p:cNvSpPr/>
          <p:nvPr userDrawn="1"/>
        </p:nvSpPr>
        <p:spPr>
          <a:xfrm rot="5400000">
            <a:off x="-229891" y="686894"/>
            <a:ext cx="3200398" cy="27410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9B8A156B-0292-451D-8C2A-F8A07F74A3F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21430" y="914402"/>
            <a:ext cx="4562587" cy="5481437"/>
          </a:xfrm>
          <a:custGeom>
            <a:avLst/>
            <a:gdLst>
              <a:gd name="connsiteX0" fmla="*/ 0 w 4566225"/>
              <a:gd name="connsiteY0" fmla="*/ 0 h 5436560"/>
              <a:gd name="connsiteX1" fmla="*/ 4566225 w 4566225"/>
              <a:gd name="connsiteY1" fmla="*/ 0 h 5436560"/>
              <a:gd name="connsiteX2" fmla="*/ 4566225 w 4566225"/>
              <a:gd name="connsiteY2" fmla="*/ 4983861 h 5436560"/>
              <a:gd name="connsiteX3" fmla="*/ 2738235 w 4566225"/>
              <a:gd name="connsiteY3" fmla="*/ 4983861 h 5436560"/>
              <a:gd name="connsiteX4" fmla="*/ 2738235 w 4566225"/>
              <a:gd name="connsiteY4" fmla="*/ 5436560 h 5436560"/>
              <a:gd name="connsiteX5" fmla="*/ 0 w 4566225"/>
              <a:gd name="connsiteY5" fmla="*/ 5436560 h 5436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66225" h="5436560">
                <a:moveTo>
                  <a:pt x="0" y="0"/>
                </a:moveTo>
                <a:lnTo>
                  <a:pt x="4566225" y="0"/>
                </a:lnTo>
                <a:lnTo>
                  <a:pt x="4566225" y="4983861"/>
                </a:lnTo>
                <a:lnTo>
                  <a:pt x="2738235" y="4983861"/>
                </a:lnTo>
                <a:lnTo>
                  <a:pt x="2738235" y="5436560"/>
                </a:lnTo>
                <a:lnTo>
                  <a:pt x="0" y="543656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>
                <a:solidFill>
                  <a:sysClr val="windowText" lastClr="000000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074D40D-6EB2-4CBA-9889-4EB0F75A1F91}"/>
              </a:ext>
            </a:extLst>
          </p:cNvPr>
          <p:cNvSpPr/>
          <p:nvPr/>
        </p:nvSpPr>
        <p:spPr>
          <a:xfrm rot="5400000">
            <a:off x="6400801" y="6400801"/>
            <a:ext cx="457200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DABE009-96D4-4010-8D43-90645C98303A}"/>
              </a:ext>
            </a:extLst>
          </p:cNvPr>
          <p:cNvSpPr/>
          <p:nvPr userDrawn="1"/>
        </p:nvSpPr>
        <p:spPr>
          <a:xfrm rot="5400000">
            <a:off x="4800601" y="4800603"/>
            <a:ext cx="457198" cy="27431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495F88C-7FA0-49EE-AE5D-DD718586810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97990" y="1208829"/>
            <a:ext cx="5336810" cy="1439497"/>
          </a:xfrm>
        </p:spPr>
        <p:txBody>
          <a:bodyPr wrap="square" anchor="b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разделителя</a:t>
            </a:r>
            <a:endParaRPr lang="en-US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E2BDB9E1-97EB-41B7-8728-07D4F9C72D5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448480" y="2942376"/>
            <a:ext cx="5283938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 1 (опционально)</a:t>
            </a:r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2A0DB93F-4941-4F18-A7D4-2CEDA4B7F7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448480" y="3420490"/>
            <a:ext cx="528393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Подзаголовок 2 (опционально)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26617D1-1BC7-AA7F-4547-92CBA92DB2E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1754" y="457202"/>
            <a:ext cx="1463042" cy="22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858205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2_Разделите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>
            <a:extLst>
              <a:ext uri="{FF2B5EF4-FFF2-40B4-BE49-F238E27FC236}">
                <a16:creationId xmlns:a16="http://schemas.microsoft.com/office/drawing/2014/main" id="{0D9344FA-E910-18CE-7883-5AB4F0B72DD4}"/>
              </a:ext>
            </a:extLst>
          </p:cNvPr>
          <p:cNvSpPr/>
          <p:nvPr userDrawn="1"/>
        </p:nvSpPr>
        <p:spPr>
          <a:xfrm rot="5400000">
            <a:off x="-229891" y="686894"/>
            <a:ext cx="3200398" cy="27410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7" name="Picture 6" descr="A picture containing large, train, glass, track&#10;&#10;Description automatically generated">
            <a:extLst>
              <a:ext uri="{FF2B5EF4-FFF2-40B4-BE49-F238E27FC236}">
                <a16:creationId xmlns:a16="http://schemas.microsoft.com/office/drawing/2014/main" id="{FAA2D909-E87B-4052-89D5-FE694CD70C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8255" y="914400"/>
            <a:ext cx="4558146" cy="5481438"/>
          </a:xfrm>
          <a:prstGeom prst="rect">
            <a:avLst/>
          </a:prstGeom>
        </p:spPr>
      </p:pic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85156845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84" name="Слайд think-cell" r:id="rId5" imgW="470" imgH="469" progId="TCLayout.ActiveDocument.1">
                  <p:embed/>
                </p:oleObj>
              </mc:Choice>
              <mc:Fallback>
                <p:oleObj name="Слайд think-cell" r:id="rId5" imgW="470" imgH="469" progId="TCLayout.ActiveDocument.1">
                  <p:embed/>
                  <p:pic>
                    <p:nvPicPr>
                      <p:cNvPr id="3" name="Объект 2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itle 1">
            <a:extLst>
              <a:ext uri="{FF2B5EF4-FFF2-40B4-BE49-F238E27FC236}">
                <a16:creationId xmlns:a16="http://schemas.microsoft.com/office/drawing/2014/main" id="{E495F88C-7FA0-49EE-AE5D-DD718586810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97990" y="1208829"/>
            <a:ext cx="5336810" cy="1439497"/>
          </a:xfrm>
        </p:spPr>
        <p:txBody>
          <a:bodyPr wrap="square" anchor="b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разделителя</a:t>
            </a:r>
            <a:endParaRPr lang="en-US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E2BDB9E1-97EB-41B7-8728-07D4F9C72D5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448480" y="2942376"/>
            <a:ext cx="5283938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 1 (опционально)</a:t>
            </a:r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2A0DB93F-4941-4F18-A7D4-2CEDA4B7F7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448480" y="3420490"/>
            <a:ext cx="528393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Подзаголовок 2 (опционально)</a:t>
            </a:r>
          </a:p>
        </p:txBody>
      </p:sp>
      <p:sp>
        <p:nvSpPr>
          <p:cNvPr id="4" name="Rectangle 10">
            <a:extLst>
              <a:ext uri="{FF2B5EF4-FFF2-40B4-BE49-F238E27FC236}">
                <a16:creationId xmlns:a16="http://schemas.microsoft.com/office/drawing/2014/main" id="{3CAE7E52-0DCA-EA77-9F6F-5E32F885B21B}"/>
              </a:ext>
            </a:extLst>
          </p:cNvPr>
          <p:cNvSpPr/>
          <p:nvPr userDrawn="1"/>
        </p:nvSpPr>
        <p:spPr>
          <a:xfrm rot="5400000">
            <a:off x="6400801" y="6400801"/>
            <a:ext cx="457200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5" name="Rectangle 14">
            <a:extLst>
              <a:ext uri="{FF2B5EF4-FFF2-40B4-BE49-F238E27FC236}">
                <a16:creationId xmlns:a16="http://schemas.microsoft.com/office/drawing/2014/main" id="{905A1E5A-44CF-7737-202B-5497C4BBEDB1}"/>
              </a:ext>
            </a:extLst>
          </p:cNvPr>
          <p:cNvSpPr/>
          <p:nvPr userDrawn="1"/>
        </p:nvSpPr>
        <p:spPr>
          <a:xfrm rot="5400000">
            <a:off x="4800601" y="4800603"/>
            <a:ext cx="457198" cy="27431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AEC2222-89AF-453D-7941-3C355A0741B6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1754" y="457202"/>
            <a:ext cx="1463042" cy="22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526366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3_Разделите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>
            <a:extLst>
              <a:ext uri="{FF2B5EF4-FFF2-40B4-BE49-F238E27FC236}">
                <a16:creationId xmlns:a16="http://schemas.microsoft.com/office/drawing/2014/main" id="{983A435D-139F-B9A7-1EC5-A35957A4BDB7}"/>
              </a:ext>
            </a:extLst>
          </p:cNvPr>
          <p:cNvSpPr/>
          <p:nvPr userDrawn="1"/>
        </p:nvSpPr>
        <p:spPr>
          <a:xfrm rot="5400000">
            <a:off x="-229891" y="686894"/>
            <a:ext cx="3200398" cy="27410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13" name="Picture 12" descr="A picture containing device&#10;&#10;Description automatically generated">
            <a:extLst>
              <a:ext uri="{FF2B5EF4-FFF2-40B4-BE49-F238E27FC236}">
                <a16:creationId xmlns:a16="http://schemas.microsoft.com/office/drawing/2014/main" id="{C1F6437E-4019-48B8-BDB5-03A66AB068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-151"/>
          <a:stretch/>
        </p:blipFill>
        <p:spPr>
          <a:xfrm>
            <a:off x="907474" y="914401"/>
            <a:ext cx="4585855" cy="5481436"/>
          </a:xfrm>
          <a:prstGeom prst="rect">
            <a:avLst/>
          </a:prstGeom>
        </p:spPr>
      </p:pic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6434973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08" name="Слайд think-cell" r:id="rId5" imgW="470" imgH="469" progId="TCLayout.ActiveDocument.1">
                  <p:embed/>
                </p:oleObj>
              </mc:Choice>
              <mc:Fallback>
                <p:oleObj name="Слайд think-cell" r:id="rId5" imgW="470" imgH="469" progId="TCLayout.ActiveDocument.1">
                  <p:embed/>
                  <p:pic>
                    <p:nvPicPr>
                      <p:cNvPr id="3" name="Объект 2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itle 1">
            <a:extLst>
              <a:ext uri="{FF2B5EF4-FFF2-40B4-BE49-F238E27FC236}">
                <a16:creationId xmlns:a16="http://schemas.microsoft.com/office/drawing/2014/main" id="{E495F88C-7FA0-49EE-AE5D-DD718586810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97990" y="1208829"/>
            <a:ext cx="5336810" cy="1439497"/>
          </a:xfrm>
        </p:spPr>
        <p:txBody>
          <a:bodyPr wrap="square" anchor="b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разделителя</a:t>
            </a:r>
            <a:endParaRPr lang="en-US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E2BDB9E1-97EB-41B7-8728-07D4F9C72D5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448480" y="2942376"/>
            <a:ext cx="5283938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 1 (опционально)</a:t>
            </a:r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2A0DB93F-4941-4F18-A7D4-2CEDA4B7F7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448480" y="3420490"/>
            <a:ext cx="528393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Подзаголовок 2 (опционально)</a:t>
            </a:r>
          </a:p>
        </p:txBody>
      </p:sp>
      <p:sp>
        <p:nvSpPr>
          <p:cNvPr id="4" name="Rectangle 10">
            <a:extLst>
              <a:ext uri="{FF2B5EF4-FFF2-40B4-BE49-F238E27FC236}">
                <a16:creationId xmlns:a16="http://schemas.microsoft.com/office/drawing/2014/main" id="{D9261BCE-3BF2-B6A3-E2BB-65DC04743F6C}"/>
              </a:ext>
            </a:extLst>
          </p:cNvPr>
          <p:cNvSpPr/>
          <p:nvPr userDrawn="1"/>
        </p:nvSpPr>
        <p:spPr>
          <a:xfrm rot="5400000">
            <a:off x="6400801" y="6400801"/>
            <a:ext cx="457200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5" name="Rectangle 14">
            <a:extLst>
              <a:ext uri="{FF2B5EF4-FFF2-40B4-BE49-F238E27FC236}">
                <a16:creationId xmlns:a16="http://schemas.microsoft.com/office/drawing/2014/main" id="{1A99C753-D5DD-351F-D175-DE0AA5E6D753}"/>
              </a:ext>
            </a:extLst>
          </p:cNvPr>
          <p:cNvSpPr/>
          <p:nvPr userDrawn="1"/>
        </p:nvSpPr>
        <p:spPr>
          <a:xfrm rot="5400000">
            <a:off x="4800601" y="4800603"/>
            <a:ext cx="457198" cy="27431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D82ADE9-637C-1D17-9972-EEC4419BDC8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1754" y="457202"/>
            <a:ext cx="1463042" cy="22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6988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2_Титул (Конструкция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building, dome, umbrella, open&#10;&#10;Description automatically generated">
            <a:extLst>
              <a:ext uri="{FF2B5EF4-FFF2-40B4-BE49-F238E27FC236}">
                <a16:creationId xmlns:a16="http://schemas.microsoft.com/office/drawing/2014/main" id="{D183EF92-88AF-482B-B3B9-E7F9F9D1FE4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99"/>
            <a:ext cx="12192000" cy="6853469"/>
          </a:xfrm>
          <a:prstGeom prst="rect">
            <a:avLst/>
          </a:prstGeom>
        </p:spPr>
      </p:pic>
      <p:graphicFrame>
        <p:nvGraphicFramePr>
          <p:cNvPr id="7" name="Объект 6" hidden="1">
            <a:extLst>
              <a:ext uri="{FF2B5EF4-FFF2-40B4-BE49-F238E27FC236}">
                <a16:creationId xmlns:a16="http://schemas.microsoft.com/office/drawing/2014/main" id="{6EA0E9A1-B4EA-4A04-A1CE-EC6A94B5AC4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76233414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32" name="Слайд think-cell" r:id="rId5" imgW="473" imgH="476" progId="TCLayout.ActiveDocument.1">
                  <p:embed/>
                </p:oleObj>
              </mc:Choice>
              <mc:Fallback>
                <p:oleObj name="Слайд think-cell" r:id="rId5" imgW="473" imgH="476" progId="TCLayout.ActiveDocument.1">
                  <p:embed/>
                  <p:pic>
                    <p:nvPicPr>
                      <p:cNvPr id="7" name="Объект 6" hidden="1">
                        <a:extLst>
                          <a:ext uri="{FF2B5EF4-FFF2-40B4-BE49-F238E27FC236}">
                            <a16:creationId xmlns:a16="http://schemas.microsoft.com/office/drawing/2014/main" id="{6EA0E9A1-B4EA-4A04-A1CE-EC6A94B5AC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7">
            <a:extLst>
              <a:ext uri="{FF2B5EF4-FFF2-40B4-BE49-F238E27FC236}">
                <a16:creationId xmlns:a16="http://schemas.microsoft.com/office/drawing/2014/main" id="{64F79525-B21A-470A-A536-7B1B9084164D}"/>
              </a:ext>
            </a:extLst>
          </p:cNvPr>
          <p:cNvSpPr/>
          <p:nvPr userDrawn="1"/>
        </p:nvSpPr>
        <p:spPr>
          <a:xfrm>
            <a:off x="10058401" y="6629403"/>
            <a:ext cx="2133401" cy="2285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5" name="Rectangle 18">
            <a:extLst>
              <a:ext uri="{FF2B5EF4-FFF2-40B4-BE49-F238E27FC236}">
                <a16:creationId xmlns:a16="http://schemas.microsoft.com/office/drawing/2014/main" id="{8B47EA50-3774-4636-8EB5-6E97CBA01806}"/>
              </a:ext>
            </a:extLst>
          </p:cNvPr>
          <p:cNvSpPr/>
          <p:nvPr userDrawn="1"/>
        </p:nvSpPr>
        <p:spPr>
          <a:xfrm>
            <a:off x="1" y="6629402"/>
            <a:ext cx="6172199" cy="2285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A7F6914-D171-4037-9C4B-6345638DEFC5}"/>
              </a:ext>
            </a:extLst>
          </p:cNvPr>
          <p:cNvSpPr/>
          <p:nvPr userDrawn="1"/>
        </p:nvSpPr>
        <p:spPr>
          <a:xfrm>
            <a:off x="6172199" y="6629402"/>
            <a:ext cx="3886201" cy="2285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4" name="Graphic 22">
            <a:extLst>
              <a:ext uri="{FF2B5EF4-FFF2-40B4-BE49-F238E27FC236}">
                <a16:creationId xmlns:a16="http://schemas.microsoft.com/office/drawing/2014/main" id="{44E49BAF-8292-6E86-4722-96B1E7116B8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  <p:sp>
        <p:nvSpPr>
          <p:cNvPr id="30" name="Subtitle 2">
            <a:extLst>
              <a:ext uri="{FF2B5EF4-FFF2-40B4-BE49-F238E27FC236}">
                <a16:creationId xmlns:a16="http://schemas.microsoft.com/office/drawing/2014/main" id="{BD306794-7D93-68A1-EF5C-44E7922AE48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61070" y="3947545"/>
            <a:ext cx="5907024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31" name="Text Placeholder 4">
            <a:extLst>
              <a:ext uri="{FF2B5EF4-FFF2-40B4-BE49-F238E27FC236}">
                <a16:creationId xmlns:a16="http://schemas.microsoft.com/office/drawing/2014/main" id="{09B7C090-BC96-CC1D-83B9-37D595C00AD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6619" y="4507138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32" name="Text Placeholder 4">
            <a:extLst>
              <a:ext uri="{FF2B5EF4-FFF2-40B4-BE49-F238E27FC236}">
                <a16:creationId xmlns:a16="http://schemas.microsoft.com/office/drawing/2014/main" id="{2A8C87BE-E620-6ED3-A151-E223BCCF482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56619" y="4851074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42" name="Graphic 21">
            <a:extLst>
              <a:ext uri="{FF2B5EF4-FFF2-40B4-BE49-F238E27FC236}">
                <a16:creationId xmlns:a16="http://schemas.microsoft.com/office/drawing/2014/main" id="{9EF640C1-004C-4639-AA69-07C1B649FF4F}"/>
              </a:ext>
            </a:extLst>
          </p:cNvPr>
          <p:cNvGrpSpPr/>
          <p:nvPr userDrawn="1"/>
        </p:nvGrpSpPr>
        <p:grpSpPr>
          <a:xfrm>
            <a:off x="477738" y="4494978"/>
            <a:ext cx="182562" cy="208986"/>
            <a:chOff x="433348" y="3779361"/>
            <a:chExt cx="182562" cy="208986"/>
          </a:xfrm>
        </p:grpSpPr>
        <p:sp>
          <p:nvSpPr>
            <p:cNvPr id="43" name="Полилиния: фигура 20">
              <a:extLst>
                <a:ext uri="{FF2B5EF4-FFF2-40B4-BE49-F238E27FC236}">
                  <a16:creationId xmlns:a16="http://schemas.microsoft.com/office/drawing/2014/main" id="{5E3105BB-CF80-6407-64C6-E64835610130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4" name="Полилиния: фигура 22">
              <a:extLst>
                <a:ext uri="{FF2B5EF4-FFF2-40B4-BE49-F238E27FC236}">
                  <a16:creationId xmlns:a16="http://schemas.microsoft.com/office/drawing/2014/main" id="{529B2911-AD3F-3DAF-4E55-D9AB829BCA4F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45" name="Graphic 20">
            <a:extLst>
              <a:ext uri="{FF2B5EF4-FFF2-40B4-BE49-F238E27FC236}">
                <a16:creationId xmlns:a16="http://schemas.microsoft.com/office/drawing/2014/main" id="{AB8001DC-E3F2-E3DE-7835-A066A83FC954}"/>
              </a:ext>
            </a:extLst>
          </p:cNvPr>
          <p:cNvGrpSpPr/>
          <p:nvPr userDrawn="1"/>
        </p:nvGrpSpPr>
        <p:grpSpPr>
          <a:xfrm>
            <a:off x="461069" y="4829506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46" name="Полилиния: фигура 26">
              <a:extLst>
                <a:ext uri="{FF2B5EF4-FFF2-40B4-BE49-F238E27FC236}">
                  <a16:creationId xmlns:a16="http://schemas.microsoft.com/office/drawing/2014/main" id="{466D56FD-9F5C-A550-07B1-5F94DFEEC5CE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7" name="Полилиния: фигура 27">
              <a:extLst>
                <a:ext uri="{FF2B5EF4-FFF2-40B4-BE49-F238E27FC236}">
                  <a16:creationId xmlns:a16="http://schemas.microsoft.com/office/drawing/2014/main" id="{2A6EF2A6-1AC4-0479-CCF5-CD681D80B802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8" name="Полилиния: фигура 28">
              <a:extLst>
                <a:ext uri="{FF2B5EF4-FFF2-40B4-BE49-F238E27FC236}">
                  <a16:creationId xmlns:a16="http://schemas.microsoft.com/office/drawing/2014/main" id="{3940C8A4-04CE-217E-27B0-D401DF9A70A3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9" name="Полилиния: фигура 29">
              <a:extLst>
                <a:ext uri="{FF2B5EF4-FFF2-40B4-BE49-F238E27FC236}">
                  <a16:creationId xmlns:a16="http://schemas.microsoft.com/office/drawing/2014/main" id="{75EE9B2B-D1AC-FC4E-0419-5C2D10AA8B90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0" name="Полилиния: фигура 30">
              <a:extLst>
                <a:ext uri="{FF2B5EF4-FFF2-40B4-BE49-F238E27FC236}">
                  <a16:creationId xmlns:a16="http://schemas.microsoft.com/office/drawing/2014/main" id="{DEABC302-C7E4-7866-ECAE-A15158A058E7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1" name="Полилиния: фигура 31">
              <a:extLst>
                <a:ext uri="{FF2B5EF4-FFF2-40B4-BE49-F238E27FC236}">
                  <a16:creationId xmlns:a16="http://schemas.microsoft.com/office/drawing/2014/main" id="{40B01E22-824B-AE3F-0FA2-3266365C8CD2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2" name="Полилиния: фигура 32">
              <a:extLst>
                <a:ext uri="{FF2B5EF4-FFF2-40B4-BE49-F238E27FC236}">
                  <a16:creationId xmlns:a16="http://schemas.microsoft.com/office/drawing/2014/main" id="{2F6C83A1-DBD7-1BF0-D9E2-E8F5321A4F46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53" name="Title 1">
            <a:extLst>
              <a:ext uri="{FF2B5EF4-FFF2-40B4-BE49-F238E27FC236}">
                <a16:creationId xmlns:a16="http://schemas.microsoft.com/office/drawing/2014/main" id="{233529A0-00D5-44F8-28BF-0625D0BA98B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1070" y="2302735"/>
            <a:ext cx="5907024" cy="1418850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335452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Контакты (3 поля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ubtitle 2">
            <a:extLst>
              <a:ext uri="{FF2B5EF4-FFF2-40B4-BE49-F238E27FC236}">
                <a16:creationId xmlns:a16="http://schemas.microsoft.com/office/drawing/2014/main" id="{909F1A8E-6A45-404F-8ACE-D5C6D24098D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69939" y="4086128"/>
            <a:ext cx="2831841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Телефон</a:t>
            </a:r>
            <a:endParaRPr lang="en-US" dirty="0"/>
          </a:p>
        </p:txBody>
      </p:sp>
      <p:sp>
        <p:nvSpPr>
          <p:cNvPr id="32" name="Text Placeholder 4">
            <a:extLst>
              <a:ext uri="{FF2B5EF4-FFF2-40B4-BE49-F238E27FC236}">
                <a16:creationId xmlns:a16="http://schemas.microsoft.com/office/drawing/2014/main" id="{C6A7E253-0185-4935-85AA-01FB3A935DC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69938" y="4889366"/>
            <a:ext cx="2831841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b="0" smtClean="0">
                <a:solidFill>
                  <a:schemeClr val="tx1"/>
                </a:solidFill>
              </a:defRPr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228600" lvl="0" indent="-228600"/>
            <a:r>
              <a:rPr lang="en-US" dirty="0"/>
              <a:t>E-mail</a:t>
            </a:r>
          </a:p>
        </p:txBody>
      </p:sp>
      <p:cxnSp>
        <p:nvCxnSpPr>
          <p:cNvPr id="34" name="Straight Connector 14">
            <a:extLst>
              <a:ext uri="{FF2B5EF4-FFF2-40B4-BE49-F238E27FC236}">
                <a16:creationId xmlns:a16="http://schemas.microsoft.com/office/drawing/2014/main" id="{B0BED696-C1F7-4C85-944D-ABEFD9003DC3}"/>
              </a:ext>
            </a:extLst>
          </p:cNvPr>
          <p:cNvCxnSpPr>
            <a:cxnSpLocks/>
          </p:cNvCxnSpPr>
          <p:nvPr userDrawn="1"/>
        </p:nvCxnSpPr>
        <p:spPr>
          <a:xfrm>
            <a:off x="463254" y="5438313"/>
            <a:ext cx="343852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 Placeholder 4">
            <a:extLst>
              <a:ext uri="{FF2B5EF4-FFF2-40B4-BE49-F238E27FC236}">
                <a16:creationId xmlns:a16="http://schemas.microsoft.com/office/drawing/2014/main" id="{03B7F029-AB82-4703-9854-E95C5580267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9938" y="5667219"/>
            <a:ext cx="2831841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b="0" smtClean="0">
                <a:solidFill>
                  <a:schemeClr val="tx1"/>
                </a:solidFill>
              </a:defRPr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228600" lvl="0" indent="-228600"/>
            <a:r>
              <a:rPr lang="ru-RU" dirty="0"/>
              <a:t>Сайт</a:t>
            </a:r>
            <a:endParaRPr lang="en-US" dirty="0"/>
          </a:p>
        </p:txBody>
      </p:sp>
      <p:cxnSp>
        <p:nvCxnSpPr>
          <p:cNvPr id="18" name="Straight Connector 6">
            <a:extLst>
              <a:ext uri="{FF2B5EF4-FFF2-40B4-BE49-F238E27FC236}">
                <a16:creationId xmlns:a16="http://schemas.microsoft.com/office/drawing/2014/main" id="{19C19660-D922-4E08-AA2E-8AC24A270EE6}"/>
              </a:ext>
            </a:extLst>
          </p:cNvPr>
          <p:cNvCxnSpPr>
            <a:cxnSpLocks/>
          </p:cNvCxnSpPr>
          <p:nvPr userDrawn="1"/>
        </p:nvCxnSpPr>
        <p:spPr>
          <a:xfrm>
            <a:off x="463255" y="4621645"/>
            <a:ext cx="34385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Graphic 20">
            <a:extLst>
              <a:ext uri="{FF2B5EF4-FFF2-40B4-BE49-F238E27FC236}">
                <a16:creationId xmlns:a16="http://schemas.microsoft.com/office/drawing/2014/main" id="{A7EDAA9B-290D-4D5A-93B5-192F5E6BC419}"/>
              </a:ext>
            </a:extLst>
          </p:cNvPr>
          <p:cNvSpPr/>
          <p:nvPr/>
        </p:nvSpPr>
        <p:spPr>
          <a:xfrm>
            <a:off x="535837" y="4043704"/>
            <a:ext cx="212002" cy="333405"/>
          </a:xfrm>
          <a:custGeom>
            <a:avLst/>
            <a:gdLst>
              <a:gd name="connsiteX0" fmla="*/ 0 w 212003"/>
              <a:gd name="connsiteY0" fmla="*/ 0 h 333405"/>
              <a:gd name="connsiteX1" fmla="*/ 0 w 212003"/>
              <a:gd name="connsiteY1" fmla="*/ 333405 h 333405"/>
              <a:gd name="connsiteX2" fmla="*/ 212003 w 212003"/>
              <a:gd name="connsiteY2" fmla="*/ 333405 h 333405"/>
              <a:gd name="connsiteX3" fmla="*/ 212003 w 212003"/>
              <a:gd name="connsiteY3" fmla="*/ 0 h 333405"/>
              <a:gd name="connsiteX4" fmla="*/ 0 w 212003"/>
              <a:gd name="connsiteY4" fmla="*/ 0 h 333405"/>
              <a:gd name="connsiteX5" fmla="*/ 187843 w 212003"/>
              <a:gd name="connsiteY5" fmla="*/ 24160 h 333405"/>
              <a:gd name="connsiteX6" fmla="*/ 187843 w 212003"/>
              <a:gd name="connsiteY6" fmla="*/ 246007 h 333405"/>
              <a:gd name="connsiteX7" fmla="*/ 24160 w 212003"/>
              <a:gd name="connsiteY7" fmla="*/ 246007 h 333405"/>
              <a:gd name="connsiteX8" fmla="*/ 24160 w 212003"/>
              <a:gd name="connsiteY8" fmla="*/ 24160 h 333405"/>
              <a:gd name="connsiteX9" fmla="*/ 187843 w 212003"/>
              <a:gd name="connsiteY9" fmla="*/ 24160 h 333405"/>
              <a:gd name="connsiteX10" fmla="*/ 24160 w 212003"/>
              <a:gd name="connsiteY10" fmla="*/ 309245 h 333405"/>
              <a:gd name="connsiteX11" fmla="*/ 24160 w 212003"/>
              <a:gd name="connsiteY11" fmla="*/ 270167 h 333405"/>
              <a:gd name="connsiteX12" fmla="*/ 187843 w 212003"/>
              <a:gd name="connsiteY12" fmla="*/ 270167 h 333405"/>
              <a:gd name="connsiteX13" fmla="*/ 187843 w 212003"/>
              <a:gd name="connsiteY13" fmla="*/ 309245 h 333405"/>
              <a:gd name="connsiteX14" fmla="*/ 24160 w 212003"/>
              <a:gd name="connsiteY14" fmla="*/ 309245 h 333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12003" h="333405">
                <a:moveTo>
                  <a:pt x="0" y="0"/>
                </a:moveTo>
                <a:lnTo>
                  <a:pt x="0" y="333405"/>
                </a:lnTo>
                <a:lnTo>
                  <a:pt x="212003" y="333405"/>
                </a:lnTo>
                <a:lnTo>
                  <a:pt x="212003" y="0"/>
                </a:lnTo>
                <a:lnTo>
                  <a:pt x="0" y="0"/>
                </a:lnTo>
                <a:close/>
                <a:moveTo>
                  <a:pt x="187843" y="24160"/>
                </a:moveTo>
                <a:lnTo>
                  <a:pt x="187843" y="246007"/>
                </a:lnTo>
                <a:lnTo>
                  <a:pt x="24160" y="246007"/>
                </a:lnTo>
                <a:lnTo>
                  <a:pt x="24160" y="24160"/>
                </a:lnTo>
                <a:lnTo>
                  <a:pt x="187843" y="24160"/>
                </a:lnTo>
                <a:close/>
                <a:moveTo>
                  <a:pt x="24160" y="309245"/>
                </a:moveTo>
                <a:lnTo>
                  <a:pt x="24160" y="270167"/>
                </a:lnTo>
                <a:lnTo>
                  <a:pt x="187843" y="270167"/>
                </a:lnTo>
                <a:lnTo>
                  <a:pt x="187843" y="309245"/>
                </a:lnTo>
                <a:lnTo>
                  <a:pt x="24160" y="309245"/>
                </a:lnTo>
                <a:close/>
              </a:path>
            </a:pathLst>
          </a:custGeom>
          <a:solidFill>
            <a:srgbClr val="000000"/>
          </a:solidFill>
          <a:ln w="59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3" name="Graphic 21">
            <a:extLst>
              <a:ext uri="{FF2B5EF4-FFF2-40B4-BE49-F238E27FC236}">
                <a16:creationId xmlns:a16="http://schemas.microsoft.com/office/drawing/2014/main" id="{523E73C6-E781-4F87-B911-CC2029F08AE7}"/>
              </a:ext>
            </a:extLst>
          </p:cNvPr>
          <p:cNvSpPr/>
          <p:nvPr/>
        </p:nvSpPr>
        <p:spPr>
          <a:xfrm>
            <a:off x="460079" y="4909342"/>
            <a:ext cx="330330" cy="229519"/>
          </a:xfrm>
          <a:custGeom>
            <a:avLst/>
            <a:gdLst>
              <a:gd name="connsiteX0" fmla="*/ 0 w 330330"/>
              <a:gd name="connsiteY0" fmla="*/ 0 h 229519"/>
              <a:gd name="connsiteX1" fmla="*/ 0 w 330330"/>
              <a:gd name="connsiteY1" fmla="*/ 229519 h 229519"/>
              <a:gd name="connsiteX2" fmla="*/ 330331 w 330330"/>
              <a:gd name="connsiteY2" fmla="*/ 229519 h 229519"/>
              <a:gd name="connsiteX3" fmla="*/ 330331 w 330330"/>
              <a:gd name="connsiteY3" fmla="*/ 0 h 229519"/>
              <a:gd name="connsiteX4" fmla="*/ 0 w 330330"/>
              <a:gd name="connsiteY4" fmla="*/ 0 h 229519"/>
              <a:gd name="connsiteX5" fmla="*/ 289017 w 330330"/>
              <a:gd name="connsiteY5" fmla="*/ 24160 h 229519"/>
              <a:gd name="connsiteX6" fmla="*/ 164954 w 330330"/>
              <a:gd name="connsiteY6" fmla="*/ 147919 h 229519"/>
              <a:gd name="connsiteX7" fmla="*/ 41254 w 330330"/>
              <a:gd name="connsiteY7" fmla="*/ 24160 h 229519"/>
              <a:gd name="connsiteX8" fmla="*/ 289017 w 330330"/>
              <a:gd name="connsiteY8" fmla="*/ 24160 h 229519"/>
              <a:gd name="connsiteX9" fmla="*/ 24160 w 330330"/>
              <a:gd name="connsiteY9" fmla="*/ 205359 h 229519"/>
              <a:gd name="connsiteX10" fmla="*/ 24160 w 330330"/>
              <a:gd name="connsiteY10" fmla="*/ 41253 h 229519"/>
              <a:gd name="connsiteX11" fmla="*/ 164954 w 330330"/>
              <a:gd name="connsiteY11" fmla="*/ 182045 h 229519"/>
              <a:gd name="connsiteX12" fmla="*/ 306170 w 330330"/>
              <a:gd name="connsiteY12" fmla="*/ 41193 h 229519"/>
              <a:gd name="connsiteX13" fmla="*/ 306170 w 330330"/>
              <a:gd name="connsiteY13" fmla="*/ 205359 h 229519"/>
              <a:gd name="connsiteX14" fmla="*/ 24160 w 330330"/>
              <a:gd name="connsiteY14" fmla="*/ 205359 h 229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30330" h="229519">
                <a:moveTo>
                  <a:pt x="0" y="0"/>
                </a:moveTo>
                <a:lnTo>
                  <a:pt x="0" y="229519"/>
                </a:lnTo>
                <a:lnTo>
                  <a:pt x="330331" y="229519"/>
                </a:lnTo>
                <a:lnTo>
                  <a:pt x="330331" y="0"/>
                </a:lnTo>
                <a:lnTo>
                  <a:pt x="0" y="0"/>
                </a:lnTo>
                <a:close/>
                <a:moveTo>
                  <a:pt x="289017" y="24160"/>
                </a:moveTo>
                <a:lnTo>
                  <a:pt x="164954" y="147919"/>
                </a:lnTo>
                <a:lnTo>
                  <a:pt x="41254" y="24160"/>
                </a:lnTo>
                <a:lnTo>
                  <a:pt x="289017" y="24160"/>
                </a:lnTo>
                <a:close/>
                <a:moveTo>
                  <a:pt x="24160" y="205359"/>
                </a:moveTo>
                <a:lnTo>
                  <a:pt x="24160" y="41253"/>
                </a:lnTo>
                <a:lnTo>
                  <a:pt x="164954" y="182045"/>
                </a:lnTo>
                <a:lnTo>
                  <a:pt x="306170" y="41193"/>
                </a:lnTo>
                <a:lnTo>
                  <a:pt x="306170" y="205359"/>
                </a:lnTo>
                <a:lnTo>
                  <a:pt x="24160" y="205359"/>
                </a:lnTo>
                <a:close/>
              </a:path>
            </a:pathLst>
          </a:custGeom>
          <a:solidFill>
            <a:srgbClr val="000000"/>
          </a:solidFill>
          <a:ln w="592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grpSp>
        <p:nvGrpSpPr>
          <p:cNvPr id="4" name="Graphic 22">
            <a:extLst>
              <a:ext uri="{FF2B5EF4-FFF2-40B4-BE49-F238E27FC236}">
                <a16:creationId xmlns:a16="http://schemas.microsoft.com/office/drawing/2014/main" id="{656D5B70-625D-44C1-B425-179799BC1610}"/>
              </a:ext>
            </a:extLst>
          </p:cNvPr>
          <p:cNvGrpSpPr/>
          <p:nvPr/>
        </p:nvGrpSpPr>
        <p:grpSpPr>
          <a:xfrm>
            <a:off x="464332" y="5626540"/>
            <a:ext cx="323744" cy="286898"/>
            <a:chOff x="464332" y="5626540"/>
            <a:chExt cx="323744" cy="286898"/>
          </a:xfrm>
        </p:grpSpPr>
        <p:sp>
          <p:nvSpPr>
            <p:cNvPr id="5" name="Полилиния: фигура 4">
              <a:extLst>
                <a:ext uri="{FF2B5EF4-FFF2-40B4-BE49-F238E27FC236}">
                  <a16:creationId xmlns:a16="http://schemas.microsoft.com/office/drawing/2014/main" id="{E7D07824-EFEA-463D-B9B4-EE0767D470A4}"/>
                </a:ext>
              </a:extLst>
            </p:cNvPr>
            <p:cNvSpPr/>
            <p:nvPr/>
          </p:nvSpPr>
          <p:spPr>
            <a:xfrm>
              <a:off x="464332" y="5626540"/>
              <a:ext cx="323925" cy="286596"/>
            </a:xfrm>
            <a:custGeom>
              <a:avLst/>
              <a:gdLst>
                <a:gd name="connsiteX0" fmla="*/ 0 w 323925"/>
                <a:gd name="connsiteY0" fmla="*/ 0 h 286596"/>
                <a:gd name="connsiteX1" fmla="*/ 0 w 323925"/>
                <a:gd name="connsiteY1" fmla="*/ 286596 h 286596"/>
                <a:gd name="connsiteX2" fmla="*/ 323925 w 323925"/>
                <a:gd name="connsiteY2" fmla="*/ 286596 h 286596"/>
                <a:gd name="connsiteX3" fmla="*/ 323925 w 323925"/>
                <a:gd name="connsiteY3" fmla="*/ 0 h 286596"/>
                <a:gd name="connsiteX4" fmla="*/ 0 w 323925"/>
                <a:gd name="connsiteY4" fmla="*/ 0 h 286596"/>
                <a:gd name="connsiteX5" fmla="*/ 299765 w 323925"/>
                <a:gd name="connsiteY5" fmla="*/ 24160 h 286596"/>
                <a:gd name="connsiteX6" fmla="*/ 299765 w 323925"/>
                <a:gd name="connsiteY6" fmla="*/ 71272 h 286596"/>
                <a:gd name="connsiteX7" fmla="*/ 24160 w 323925"/>
                <a:gd name="connsiteY7" fmla="*/ 71272 h 286596"/>
                <a:gd name="connsiteX8" fmla="*/ 24160 w 323925"/>
                <a:gd name="connsiteY8" fmla="*/ 24160 h 286596"/>
                <a:gd name="connsiteX9" fmla="*/ 299765 w 323925"/>
                <a:gd name="connsiteY9" fmla="*/ 24160 h 286596"/>
                <a:gd name="connsiteX10" fmla="*/ 24160 w 323925"/>
                <a:gd name="connsiteY10" fmla="*/ 262436 h 286596"/>
                <a:gd name="connsiteX11" fmla="*/ 24160 w 323925"/>
                <a:gd name="connsiteY11" fmla="*/ 95431 h 286596"/>
                <a:gd name="connsiteX12" fmla="*/ 299765 w 323925"/>
                <a:gd name="connsiteY12" fmla="*/ 95431 h 286596"/>
                <a:gd name="connsiteX13" fmla="*/ 299765 w 323925"/>
                <a:gd name="connsiteY13" fmla="*/ 262436 h 286596"/>
                <a:gd name="connsiteX14" fmla="*/ 24160 w 323925"/>
                <a:gd name="connsiteY14" fmla="*/ 262436 h 286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3925" h="286596">
                  <a:moveTo>
                    <a:pt x="0" y="0"/>
                  </a:moveTo>
                  <a:lnTo>
                    <a:pt x="0" y="286596"/>
                  </a:lnTo>
                  <a:lnTo>
                    <a:pt x="323925" y="286596"/>
                  </a:lnTo>
                  <a:lnTo>
                    <a:pt x="323925" y="0"/>
                  </a:lnTo>
                  <a:lnTo>
                    <a:pt x="0" y="0"/>
                  </a:lnTo>
                  <a:close/>
                  <a:moveTo>
                    <a:pt x="299765" y="24160"/>
                  </a:moveTo>
                  <a:lnTo>
                    <a:pt x="299765" y="71272"/>
                  </a:lnTo>
                  <a:lnTo>
                    <a:pt x="24160" y="71272"/>
                  </a:lnTo>
                  <a:lnTo>
                    <a:pt x="24160" y="24160"/>
                  </a:lnTo>
                  <a:lnTo>
                    <a:pt x="299765" y="24160"/>
                  </a:lnTo>
                  <a:close/>
                  <a:moveTo>
                    <a:pt x="24160" y="262436"/>
                  </a:moveTo>
                  <a:lnTo>
                    <a:pt x="24160" y="95431"/>
                  </a:lnTo>
                  <a:lnTo>
                    <a:pt x="299765" y="95431"/>
                  </a:lnTo>
                  <a:lnTo>
                    <a:pt x="299765" y="262436"/>
                  </a:lnTo>
                  <a:lnTo>
                    <a:pt x="24160" y="262436"/>
                  </a:lnTo>
                  <a:close/>
                </a:path>
              </a:pathLst>
            </a:custGeom>
            <a:solidFill>
              <a:srgbClr val="000000"/>
            </a:solidFill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6" name="Полилиния: фигура 5">
              <a:extLst>
                <a:ext uri="{FF2B5EF4-FFF2-40B4-BE49-F238E27FC236}">
                  <a16:creationId xmlns:a16="http://schemas.microsoft.com/office/drawing/2014/main" id="{E1FE9B8D-6E51-47E0-AEA1-D581817F94B2}"/>
                </a:ext>
              </a:extLst>
            </p:cNvPr>
            <p:cNvSpPr/>
            <p:nvPr/>
          </p:nvSpPr>
          <p:spPr>
            <a:xfrm>
              <a:off x="506974" y="5661752"/>
              <a:ext cx="23918" cy="23918"/>
            </a:xfrm>
            <a:custGeom>
              <a:avLst/>
              <a:gdLst>
                <a:gd name="connsiteX0" fmla="*/ 23918 w 23918"/>
                <a:gd name="connsiteY0" fmla="*/ 11959 h 23918"/>
                <a:gd name="connsiteX1" fmla="*/ 11959 w 23918"/>
                <a:gd name="connsiteY1" fmla="*/ 23918 h 23918"/>
                <a:gd name="connsiteX2" fmla="*/ 0 w 23918"/>
                <a:gd name="connsiteY2" fmla="*/ 11959 h 23918"/>
                <a:gd name="connsiteX3" fmla="*/ 11959 w 23918"/>
                <a:gd name="connsiteY3" fmla="*/ 0 h 23918"/>
                <a:gd name="connsiteX4" fmla="*/ 23918 w 23918"/>
                <a:gd name="connsiteY4" fmla="*/ 11959 h 2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18" h="23918">
                  <a:moveTo>
                    <a:pt x="23918" y="11959"/>
                  </a:moveTo>
                  <a:cubicBezTo>
                    <a:pt x="23918" y="18564"/>
                    <a:pt x="18564" y="23918"/>
                    <a:pt x="11959" y="23918"/>
                  </a:cubicBezTo>
                  <a:cubicBezTo>
                    <a:pt x="5354" y="23918"/>
                    <a:pt x="0" y="18564"/>
                    <a:pt x="0" y="11959"/>
                  </a:cubicBezTo>
                  <a:cubicBezTo>
                    <a:pt x="0" y="5354"/>
                    <a:pt x="5354" y="0"/>
                    <a:pt x="11959" y="0"/>
                  </a:cubicBezTo>
                  <a:cubicBezTo>
                    <a:pt x="18564" y="0"/>
                    <a:pt x="23918" y="5354"/>
                    <a:pt x="23918" y="11959"/>
                  </a:cubicBezTo>
                  <a:close/>
                </a:path>
              </a:pathLst>
            </a:custGeom>
            <a:solidFill>
              <a:srgbClr val="000000"/>
            </a:solidFill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7" name="Полилиния: фигура 6">
              <a:extLst>
                <a:ext uri="{FF2B5EF4-FFF2-40B4-BE49-F238E27FC236}">
                  <a16:creationId xmlns:a16="http://schemas.microsoft.com/office/drawing/2014/main" id="{82F2B52B-7550-4A94-86CC-1103FF94C9F2}"/>
                </a:ext>
              </a:extLst>
            </p:cNvPr>
            <p:cNvSpPr/>
            <p:nvPr/>
          </p:nvSpPr>
          <p:spPr>
            <a:xfrm>
              <a:off x="554690" y="5661752"/>
              <a:ext cx="23918" cy="23918"/>
            </a:xfrm>
            <a:custGeom>
              <a:avLst/>
              <a:gdLst>
                <a:gd name="connsiteX0" fmla="*/ 23918 w 23918"/>
                <a:gd name="connsiteY0" fmla="*/ 11959 h 23918"/>
                <a:gd name="connsiteX1" fmla="*/ 11959 w 23918"/>
                <a:gd name="connsiteY1" fmla="*/ 23918 h 23918"/>
                <a:gd name="connsiteX2" fmla="*/ 0 w 23918"/>
                <a:gd name="connsiteY2" fmla="*/ 11959 h 23918"/>
                <a:gd name="connsiteX3" fmla="*/ 11959 w 23918"/>
                <a:gd name="connsiteY3" fmla="*/ 0 h 23918"/>
                <a:gd name="connsiteX4" fmla="*/ 23918 w 23918"/>
                <a:gd name="connsiteY4" fmla="*/ 11959 h 2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18" h="23918">
                  <a:moveTo>
                    <a:pt x="23918" y="11959"/>
                  </a:moveTo>
                  <a:cubicBezTo>
                    <a:pt x="23918" y="18564"/>
                    <a:pt x="18564" y="23918"/>
                    <a:pt x="11959" y="23918"/>
                  </a:cubicBezTo>
                  <a:cubicBezTo>
                    <a:pt x="5354" y="23918"/>
                    <a:pt x="0" y="18564"/>
                    <a:pt x="0" y="11959"/>
                  </a:cubicBezTo>
                  <a:cubicBezTo>
                    <a:pt x="0" y="5354"/>
                    <a:pt x="5354" y="0"/>
                    <a:pt x="11959" y="0"/>
                  </a:cubicBezTo>
                  <a:cubicBezTo>
                    <a:pt x="18564" y="0"/>
                    <a:pt x="23918" y="5354"/>
                    <a:pt x="23918" y="11959"/>
                  </a:cubicBezTo>
                  <a:close/>
                </a:path>
              </a:pathLst>
            </a:custGeom>
            <a:solidFill>
              <a:srgbClr val="000000"/>
            </a:solidFill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8" name="Полилиния: фигура 7">
              <a:extLst>
                <a:ext uri="{FF2B5EF4-FFF2-40B4-BE49-F238E27FC236}">
                  <a16:creationId xmlns:a16="http://schemas.microsoft.com/office/drawing/2014/main" id="{70A91FDD-08CB-475D-BE05-05E733FC0E41}"/>
                </a:ext>
              </a:extLst>
            </p:cNvPr>
            <p:cNvSpPr/>
            <p:nvPr/>
          </p:nvSpPr>
          <p:spPr>
            <a:xfrm>
              <a:off x="602406" y="5661752"/>
              <a:ext cx="23918" cy="23918"/>
            </a:xfrm>
            <a:custGeom>
              <a:avLst/>
              <a:gdLst>
                <a:gd name="connsiteX0" fmla="*/ 23918 w 23918"/>
                <a:gd name="connsiteY0" fmla="*/ 11959 h 23918"/>
                <a:gd name="connsiteX1" fmla="*/ 11959 w 23918"/>
                <a:gd name="connsiteY1" fmla="*/ 23918 h 23918"/>
                <a:gd name="connsiteX2" fmla="*/ 0 w 23918"/>
                <a:gd name="connsiteY2" fmla="*/ 11959 h 23918"/>
                <a:gd name="connsiteX3" fmla="*/ 11959 w 23918"/>
                <a:gd name="connsiteY3" fmla="*/ 0 h 23918"/>
                <a:gd name="connsiteX4" fmla="*/ 23918 w 23918"/>
                <a:gd name="connsiteY4" fmla="*/ 11959 h 2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18" h="23918">
                  <a:moveTo>
                    <a:pt x="23918" y="11959"/>
                  </a:moveTo>
                  <a:cubicBezTo>
                    <a:pt x="23918" y="18564"/>
                    <a:pt x="18564" y="23918"/>
                    <a:pt x="11959" y="23918"/>
                  </a:cubicBezTo>
                  <a:cubicBezTo>
                    <a:pt x="5354" y="23918"/>
                    <a:pt x="0" y="18564"/>
                    <a:pt x="0" y="11959"/>
                  </a:cubicBezTo>
                  <a:cubicBezTo>
                    <a:pt x="0" y="5354"/>
                    <a:pt x="5354" y="0"/>
                    <a:pt x="11959" y="0"/>
                  </a:cubicBezTo>
                  <a:cubicBezTo>
                    <a:pt x="18564" y="0"/>
                    <a:pt x="23918" y="5354"/>
                    <a:pt x="23918" y="11959"/>
                  </a:cubicBezTo>
                  <a:close/>
                </a:path>
              </a:pathLst>
            </a:custGeom>
            <a:solidFill>
              <a:srgbClr val="000000"/>
            </a:solidFill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pic>
        <p:nvPicPr>
          <p:cNvPr id="9" name="Graphic 22">
            <a:extLst>
              <a:ext uri="{FF2B5EF4-FFF2-40B4-BE49-F238E27FC236}">
                <a16:creationId xmlns:a16="http://schemas.microsoft.com/office/drawing/2014/main" id="{9962FFDB-0DA1-F327-BA9B-D1200DAF643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  <p:sp>
        <p:nvSpPr>
          <p:cNvPr id="10" name="Rectangle 17">
            <a:extLst>
              <a:ext uri="{FF2B5EF4-FFF2-40B4-BE49-F238E27FC236}">
                <a16:creationId xmlns:a16="http://schemas.microsoft.com/office/drawing/2014/main" id="{DADBB916-5AE8-EDCE-2A7B-2D5F3878C7B2}"/>
              </a:ext>
            </a:extLst>
          </p:cNvPr>
          <p:cNvSpPr/>
          <p:nvPr userDrawn="1"/>
        </p:nvSpPr>
        <p:spPr>
          <a:xfrm>
            <a:off x="10058401" y="6629403"/>
            <a:ext cx="2133401" cy="2285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1" name="Rectangle 18">
            <a:extLst>
              <a:ext uri="{FF2B5EF4-FFF2-40B4-BE49-F238E27FC236}">
                <a16:creationId xmlns:a16="http://schemas.microsoft.com/office/drawing/2014/main" id="{69FAFCBC-351C-14EC-30D1-1975BEBCF1E2}"/>
              </a:ext>
            </a:extLst>
          </p:cNvPr>
          <p:cNvSpPr/>
          <p:nvPr userDrawn="1"/>
        </p:nvSpPr>
        <p:spPr>
          <a:xfrm>
            <a:off x="1" y="6629402"/>
            <a:ext cx="6172199" cy="2285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2" name="Rectangle 19">
            <a:extLst>
              <a:ext uri="{FF2B5EF4-FFF2-40B4-BE49-F238E27FC236}">
                <a16:creationId xmlns:a16="http://schemas.microsoft.com/office/drawing/2014/main" id="{EC9EC500-911B-CD32-8A6C-637528A88F93}"/>
              </a:ext>
            </a:extLst>
          </p:cNvPr>
          <p:cNvSpPr/>
          <p:nvPr userDrawn="1"/>
        </p:nvSpPr>
        <p:spPr>
          <a:xfrm>
            <a:off x="6172199" y="6629402"/>
            <a:ext cx="3886201" cy="2285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69818932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Контакты (5 полей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ubtitle 2">
            <a:extLst>
              <a:ext uri="{FF2B5EF4-FFF2-40B4-BE49-F238E27FC236}">
                <a16:creationId xmlns:a16="http://schemas.microsoft.com/office/drawing/2014/main" id="{799EDD7A-BB34-46D7-8F7A-856A2D9A72A1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1078991" y="4876673"/>
            <a:ext cx="4138830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Телефон</a:t>
            </a:r>
            <a:endParaRPr lang="en-US" dirty="0"/>
          </a:p>
        </p:txBody>
      </p:sp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98AF9379-F1CB-4482-9469-E32874EC69D9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078991" y="5667219"/>
            <a:ext cx="4138830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b="0" smtClean="0">
                <a:solidFill>
                  <a:schemeClr val="tx1"/>
                </a:solidFill>
              </a:defRPr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228600" lvl="0" indent="-228600"/>
            <a:r>
              <a:rPr lang="en-US" dirty="0"/>
              <a:t>E-mail</a:t>
            </a:r>
          </a:p>
        </p:txBody>
      </p:sp>
      <p:cxnSp>
        <p:nvCxnSpPr>
          <p:cNvPr id="29" name="Straight Connector 6">
            <a:extLst>
              <a:ext uri="{FF2B5EF4-FFF2-40B4-BE49-F238E27FC236}">
                <a16:creationId xmlns:a16="http://schemas.microsoft.com/office/drawing/2014/main" id="{C12BA264-7AFC-46B9-A63D-B9CE6F1E89F0}"/>
              </a:ext>
            </a:extLst>
          </p:cNvPr>
          <p:cNvCxnSpPr>
            <a:cxnSpLocks/>
          </p:cNvCxnSpPr>
          <p:nvPr userDrawn="1"/>
        </p:nvCxnSpPr>
        <p:spPr>
          <a:xfrm>
            <a:off x="472307" y="4621645"/>
            <a:ext cx="474551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14">
            <a:extLst>
              <a:ext uri="{FF2B5EF4-FFF2-40B4-BE49-F238E27FC236}">
                <a16:creationId xmlns:a16="http://schemas.microsoft.com/office/drawing/2014/main" id="{EF614C75-DC8A-41C9-96BD-6EB2E1F7F12D}"/>
              </a:ext>
            </a:extLst>
          </p:cNvPr>
          <p:cNvCxnSpPr>
            <a:cxnSpLocks/>
          </p:cNvCxnSpPr>
          <p:nvPr userDrawn="1"/>
        </p:nvCxnSpPr>
        <p:spPr>
          <a:xfrm>
            <a:off x="472307" y="5438313"/>
            <a:ext cx="474551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24">
            <a:extLst>
              <a:ext uri="{FF2B5EF4-FFF2-40B4-BE49-F238E27FC236}">
                <a16:creationId xmlns:a16="http://schemas.microsoft.com/office/drawing/2014/main" id="{7036DDD2-C3AA-42D9-BCB7-B7DF4139EBAD}"/>
              </a:ext>
            </a:extLst>
          </p:cNvPr>
          <p:cNvCxnSpPr>
            <a:cxnSpLocks/>
          </p:cNvCxnSpPr>
          <p:nvPr userDrawn="1"/>
        </p:nvCxnSpPr>
        <p:spPr>
          <a:xfrm>
            <a:off x="472307" y="3036480"/>
            <a:ext cx="474551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25">
            <a:extLst>
              <a:ext uri="{FF2B5EF4-FFF2-40B4-BE49-F238E27FC236}">
                <a16:creationId xmlns:a16="http://schemas.microsoft.com/office/drawing/2014/main" id="{0613516D-5698-450A-994F-CA254B4EC62A}"/>
              </a:ext>
            </a:extLst>
          </p:cNvPr>
          <p:cNvCxnSpPr>
            <a:cxnSpLocks/>
          </p:cNvCxnSpPr>
          <p:nvPr userDrawn="1"/>
        </p:nvCxnSpPr>
        <p:spPr>
          <a:xfrm>
            <a:off x="472307" y="3803345"/>
            <a:ext cx="474551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7">
            <a:extLst>
              <a:ext uri="{FF2B5EF4-FFF2-40B4-BE49-F238E27FC236}">
                <a16:creationId xmlns:a16="http://schemas.microsoft.com/office/drawing/2014/main" id="{BFBE4325-D9EF-4190-96C7-F7B9B006A9FD}"/>
              </a:ext>
            </a:extLst>
          </p:cNvPr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1078991" y="4086128"/>
            <a:ext cx="4138830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buNone/>
              <a:defRPr lang="ru-RU" sz="1600" b="0" dirty="0" smtClean="0">
                <a:solidFill>
                  <a:schemeClr val="tx1"/>
                </a:solidFill>
              </a:defRPr>
            </a:lvl1pPr>
          </a:lstStyle>
          <a:p>
            <a:pPr marL="144000" lvl="0" indent="-144000">
              <a:lnSpc>
                <a:spcPct val="100000"/>
              </a:lnSpc>
            </a:pPr>
            <a:r>
              <a:rPr lang="ru-RU" dirty="0"/>
              <a:t>Дивизион</a:t>
            </a:r>
            <a:endParaRPr lang="en-US" dirty="0"/>
          </a:p>
        </p:txBody>
      </p:sp>
      <p:sp>
        <p:nvSpPr>
          <p:cNvPr id="34" name="Text Placeholder 7">
            <a:extLst>
              <a:ext uri="{FF2B5EF4-FFF2-40B4-BE49-F238E27FC236}">
                <a16:creationId xmlns:a16="http://schemas.microsoft.com/office/drawing/2014/main" id="{52FCCBE5-E3B5-42F8-956D-91D0103B315E}"/>
              </a:ext>
            </a:extLst>
          </p:cNvPr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1078991" y="3307894"/>
            <a:ext cx="4138830" cy="2215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buNone/>
              <a:defRPr lang="ru-RU" sz="1600" b="0" dirty="0" smtClean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Должность</a:t>
            </a:r>
            <a:endParaRPr lang="en-US" dirty="0"/>
          </a:p>
        </p:txBody>
      </p:sp>
      <p:sp>
        <p:nvSpPr>
          <p:cNvPr id="35" name="Text Placeholder 7">
            <a:extLst>
              <a:ext uri="{FF2B5EF4-FFF2-40B4-BE49-F238E27FC236}">
                <a16:creationId xmlns:a16="http://schemas.microsoft.com/office/drawing/2014/main" id="{3E539423-0E10-4E4F-B7BC-4B30352956EF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1078991" y="2517349"/>
            <a:ext cx="4138830" cy="2215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buNone/>
              <a:defRPr lang="ru-RU" sz="1600" b="0" dirty="0" smtClean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Докладчик</a:t>
            </a:r>
            <a:endParaRPr lang="en-US" dirty="0"/>
          </a:p>
        </p:txBody>
      </p:sp>
      <p:grpSp>
        <p:nvGrpSpPr>
          <p:cNvPr id="3" name="Graphic 44">
            <a:extLst>
              <a:ext uri="{FF2B5EF4-FFF2-40B4-BE49-F238E27FC236}">
                <a16:creationId xmlns:a16="http://schemas.microsoft.com/office/drawing/2014/main" id="{61E9F31F-B251-4668-9DA7-ACD474A0C9DF}"/>
              </a:ext>
            </a:extLst>
          </p:cNvPr>
          <p:cNvGrpSpPr/>
          <p:nvPr/>
        </p:nvGrpSpPr>
        <p:grpSpPr>
          <a:xfrm>
            <a:off x="485031" y="2459920"/>
            <a:ext cx="294965" cy="336457"/>
            <a:chOff x="485030" y="2459918"/>
            <a:chExt cx="294965" cy="336457"/>
          </a:xfrm>
        </p:grpSpPr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263D7A02-CDAD-4D36-95F2-D44B7BBE8EAF}"/>
                </a:ext>
              </a:extLst>
            </p:cNvPr>
            <p:cNvSpPr/>
            <p:nvPr/>
          </p:nvSpPr>
          <p:spPr>
            <a:xfrm>
              <a:off x="533169" y="2459918"/>
              <a:ext cx="198285" cy="184865"/>
            </a:xfrm>
            <a:custGeom>
              <a:avLst/>
              <a:gdLst>
                <a:gd name="connsiteX0" fmla="*/ 99143 w 198285"/>
                <a:gd name="connsiteY0" fmla="*/ 24831 h 184865"/>
                <a:gd name="connsiteX1" fmla="*/ 150412 w 198285"/>
                <a:gd name="connsiteY1" fmla="*/ 44633 h 184865"/>
                <a:gd name="connsiteX2" fmla="*/ 171652 w 198285"/>
                <a:gd name="connsiteY2" fmla="*/ 92433 h 184865"/>
                <a:gd name="connsiteX3" fmla="*/ 150412 w 198285"/>
                <a:gd name="connsiteY3" fmla="*/ 140232 h 184865"/>
                <a:gd name="connsiteX4" fmla="*/ 99143 w 198285"/>
                <a:gd name="connsiteY4" fmla="*/ 160034 h 184865"/>
                <a:gd name="connsiteX5" fmla="*/ 47874 w 198285"/>
                <a:gd name="connsiteY5" fmla="*/ 140232 h 184865"/>
                <a:gd name="connsiteX6" fmla="*/ 26633 w 198285"/>
                <a:gd name="connsiteY6" fmla="*/ 92433 h 184865"/>
                <a:gd name="connsiteX7" fmla="*/ 47874 w 198285"/>
                <a:gd name="connsiteY7" fmla="*/ 44633 h 184865"/>
                <a:gd name="connsiteX8" fmla="*/ 99143 w 198285"/>
                <a:gd name="connsiteY8" fmla="*/ 24831 h 184865"/>
                <a:gd name="connsiteX9" fmla="*/ 99143 w 198285"/>
                <a:gd name="connsiteY9" fmla="*/ 0 h 184865"/>
                <a:gd name="connsiteX10" fmla="*/ 0 w 198285"/>
                <a:gd name="connsiteY10" fmla="*/ 92433 h 184865"/>
                <a:gd name="connsiteX11" fmla="*/ 99143 w 198285"/>
                <a:gd name="connsiteY11" fmla="*/ 184865 h 184865"/>
                <a:gd name="connsiteX12" fmla="*/ 198286 w 198285"/>
                <a:gd name="connsiteY12" fmla="*/ 92433 h 184865"/>
                <a:gd name="connsiteX13" fmla="*/ 99143 w 198285"/>
                <a:gd name="connsiteY13" fmla="*/ 0 h 184865"/>
                <a:gd name="connsiteX14" fmla="*/ 99143 w 198285"/>
                <a:gd name="connsiteY14" fmla="*/ 0 h 184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8285" h="184865">
                  <a:moveTo>
                    <a:pt x="99143" y="24831"/>
                  </a:moveTo>
                  <a:cubicBezTo>
                    <a:pt x="118519" y="24831"/>
                    <a:pt x="136696" y="31845"/>
                    <a:pt x="150412" y="44633"/>
                  </a:cubicBezTo>
                  <a:cubicBezTo>
                    <a:pt x="164128" y="57421"/>
                    <a:pt x="171652" y="74368"/>
                    <a:pt x="171652" y="92433"/>
                  </a:cubicBezTo>
                  <a:cubicBezTo>
                    <a:pt x="171652" y="110497"/>
                    <a:pt x="164128" y="127444"/>
                    <a:pt x="150412" y="140232"/>
                  </a:cubicBezTo>
                  <a:cubicBezTo>
                    <a:pt x="136696" y="153020"/>
                    <a:pt x="118519" y="160034"/>
                    <a:pt x="99143" y="160034"/>
                  </a:cubicBezTo>
                  <a:cubicBezTo>
                    <a:pt x="79767" y="160034"/>
                    <a:pt x="61590" y="153020"/>
                    <a:pt x="47874" y="140232"/>
                  </a:cubicBezTo>
                  <a:cubicBezTo>
                    <a:pt x="34157" y="127444"/>
                    <a:pt x="26633" y="110497"/>
                    <a:pt x="26633" y="92433"/>
                  </a:cubicBezTo>
                  <a:cubicBezTo>
                    <a:pt x="26633" y="74368"/>
                    <a:pt x="34157" y="57421"/>
                    <a:pt x="47874" y="44633"/>
                  </a:cubicBezTo>
                  <a:cubicBezTo>
                    <a:pt x="61590" y="31845"/>
                    <a:pt x="79767" y="24831"/>
                    <a:pt x="99143" y="24831"/>
                  </a:cubicBezTo>
                  <a:moveTo>
                    <a:pt x="99143" y="0"/>
                  </a:moveTo>
                  <a:cubicBezTo>
                    <a:pt x="44411" y="0"/>
                    <a:pt x="0" y="41405"/>
                    <a:pt x="0" y="92433"/>
                  </a:cubicBezTo>
                  <a:cubicBezTo>
                    <a:pt x="0" y="143460"/>
                    <a:pt x="44411" y="184865"/>
                    <a:pt x="99143" y="184865"/>
                  </a:cubicBezTo>
                  <a:cubicBezTo>
                    <a:pt x="153875" y="184865"/>
                    <a:pt x="198286" y="143460"/>
                    <a:pt x="198286" y="92433"/>
                  </a:cubicBezTo>
                  <a:cubicBezTo>
                    <a:pt x="198286" y="41405"/>
                    <a:pt x="153941" y="0"/>
                    <a:pt x="99143" y="0"/>
                  </a:cubicBezTo>
                  <a:lnTo>
                    <a:pt x="99143" y="0"/>
                  </a:lnTo>
                  <a:close/>
                </a:path>
              </a:pathLst>
            </a:custGeom>
            <a:solidFill>
              <a:srgbClr val="000000"/>
            </a:solidFill>
            <a:ln w="6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" name="Полилиния: фигура 4">
              <a:extLst>
                <a:ext uri="{FF2B5EF4-FFF2-40B4-BE49-F238E27FC236}">
                  <a16:creationId xmlns:a16="http://schemas.microsoft.com/office/drawing/2014/main" id="{BDE5C2A9-DDF4-4B4D-AB1C-45E7DFA06C62}"/>
                </a:ext>
              </a:extLst>
            </p:cNvPr>
            <p:cNvSpPr/>
            <p:nvPr/>
          </p:nvSpPr>
          <p:spPr>
            <a:xfrm>
              <a:off x="485030" y="2658812"/>
              <a:ext cx="294632" cy="137314"/>
            </a:xfrm>
            <a:custGeom>
              <a:avLst/>
              <a:gdLst>
                <a:gd name="connsiteX0" fmla="*/ 147283 w 294632"/>
                <a:gd name="connsiteY0" fmla="*/ 24831 h 137314"/>
                <a:gd name="connsiteX1" fmla="*/ 232576 w 294632"/>
                <a:gd name="connsiteY1" fmla="*/ 57794 h 137314"/>
                <a:gd name="connsiteX2" fmla="*/ 265002 w 294632"/>
                <a:gd name="connsiteY2" fmla="*/ 112483 h 137314"/>
                <a:gd name="connsiteX3" fmla="*/ 29563 w 294632"/>
                <a:gd name="connsiteY3" fmla="*/ 112483 h 137314"/>
                <a:gd name="connsiteX4" fmla="*/ 61989 w 294632"/>
                <a:gd name="connsiteY4" fmla="*/ 57794 h 137314"/>
                <a:gd name="connsiteX5" fmla="*/ 147283 w 294632"/>
                <a:gd name="connsiteY5" fmla="*/ 24831 h 137314"/>
                <a:gd name="connsiteX6" fmla="*/ 147283 w 294632"/>
                <a:gd name="connsiteY6" fmla="*/ 0 h 137314"/>
                <a:gd name="connsiteX7" fmla="*/ 0 w 294632"/>
                <a:gd name="connsiteY7" fmla="*/ 137314 h 137314"/>
                <a:gd name="connsiteX8" fmla="*/ 294632 w 294632"/>
                <a:gd name="connsiteY8" fmla="*/ 137314 h 137314"/>
                <a:gd name="connsiteX9" fmla="*/ 147283 w 294632"/>
                <a:gd name="connsiteY9" fmla="*/ 0 h 137314"/>
                <a:gd name="connsiteX10" fmla="*/ 147283 w 294632"/>
                <a:gd name="connsiteY10" fmla="*/ 0 h 137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4632" h="137314">
                  <a:moveTo>
                    <a:pt x="147283" y="24831"/>
                  </a:moveTo>
                  <a:cubicBezTo>
                    <a:pt x="179509" y="24831"/>
                    <a:pt x="209805" y="36563"/>
                    <a:pt x="232576" y="57794"/>
                  </a:cubicBezTo>
                  <a:cubicBezTo>
                    <a:pt x="248956" y="73065"/>
                    <a:pt x="260009" y="91936"/>
                    <a:pt x="265002" y="112483"/>
                  </a:cubicBezTo>
                  <a:lnTo>
                    <a:pt x="29563" y="112483"/>
                  </a:lnTo>
                  <a:cubicBezTo>
                    <a:pt x="34490" y="91936"/>
                    <a:pt x="45610" y="73002"/>
                    <a:pt x="61989" y="57794"/>
                  </a:cubicBezTo>
                  <a:cubicBezTo>
                    <a:pt x="84761" y="36501"/>
                    <a:pt x="115056" y="24831"/>
                    <a:pt x="147283" y="24831"/>
                  </a:cubicBezTo>
                  <a:moveTo>
                    <a:pt x="147283" y="0"/>
                  </a:moveTo>
                  <a:cubicBezTo>
                    <a:pt x="65918" y="0"/>
                    <a:pt x="0" y="61456"/>
                    <a:pt x="0" y="137314"/>
                  </a:cubicBezTo>
                  <a:lnTo>
                    <a:pt x="294632" y="137314"/>
                  </a:lnTo>
                  <a:cubicBezTo>
                    <a:pt x="294632" y="61456"/>
                    <a:pt x="228648" y="0"/>
                    <a:pt x="147283" y="0"/>
                  </a:cubicBezTo>
                  <a:lnTo>
                    <a:pt x="147283" y="0"/>
                  </a:lnTo>
                  <a:close/>
                </a:path>
              </a:pathLst>
            </a:custGeom>
            <a:solidFill>
              <a:srgbClr val="000000"/>
            </a:solidFill>
            <a:ln w="6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6" name="Graphic 47">
            <a:extLst>
              <a:ext uri="{FF2B5EF4-FFF2-40B4-BE49-F238E27FC236}">
                <a16:creationId xmlns:a16="http://schemas.microsoft.com/office/drawing/2014/main" id="{15C2B940-2661-4887-99A4-69E6114A907A}"/>
              </a:ext>
            </a:extLst>
          </p:cNvPr>
          <p:cNvSpPr/>
          <p:nvPr/>
        </p:nvSpPr>
        <p:spPr>
          <a:xfrm>
            <a:off x="463181" y="3276585"/>
            <a:ext cx="338601" cy="286778"/>
          </a:xfrm>
          <a:custGeom>
            <a:avLst/>
            <a:gdLst>
              <a:gd name="connsiteX0" fmla="*/ 248022 w 338600"/>
              <a:gd name="connsiteY0" fmla="*/ 51511 h 286778"/>
              <a:gd name="connsiteX1" fmla="*/ 248022 w 338600"/>
              <a:gd name="connsiteY1" fmla="*/ 0 h 286778"/>
              <a:gd name="connsiteX2" fmla="*/ 90516 w 338600"/>
              <a:gd name="connsiteY2" fmla="*/ 0 h 286778"/>
              <a:gd name="connsiteX3" fmla="*/ 90516 w 338600"/>
              <a:gd name="connsiteY3" fmla="*/ 51511 h 286778"/>
              <a:gd name="connsiteX4" fmla="*/ 0 w 338600"/>
              <a:gd name="connsiteY4" fmla="*/ 51511 h 286778"/>
              <a:gd name="connsiteX5" fmla="*/ 0 w 338600"/>
              <a:gd name="connsiteY5" fmla="*/ 286779 h 286778"/>
              <a:gd name="connsiteX6" fmla="*/ 338600 w 338600"/>
              <a:gd name="connsiteY6" fmla="*/ 286779 h 286778"/>
              <a:gd name="connsiteX7" fmla="*/ 338600 w 338600"/>
              <a:gd name="connsiteY7" fmla="*/ 51511 h 286778"/>
              <a:gd name="connsiteX8" fmla="*/ 248022 w 338600"/>
              <a:gd name="connsiteY8" fmla="*/ 51511 h 286778"/>
              <a:gd name="connsiteX9" fmla="*/ 115281 w 338600"/>
              <a:gd name="connsiteY9" fmla="*/ 24765 h 286778"/>
              <a:gd name="connsiteX10" fmla="*/ 223257 w 338600"/>
              <a:gd name="connsiteY10" fmla="*/ 24765 h 286778"/>
              <a:gd name="connsiteX11" fmla="*/ 223257 w 338600"/>
              <a:gd name="connsiteY11" fmla="*/ 51511 h 286778"/>
              <a:gd name="connsiteX12" fmla="*/ 115281 w 338600"/>
              <a:gd name="connsiteY12" fmla="*/ 51511 h 286778"/>
              <a:gd name="connsiteX13" fmla="*/ 115281 w 338600"/>
              <a:gd name="connsiteY13" fmla="*/ 24765 h 286778"/>
              <a:gd name="connsiteX14" fmla="*/ 313835 w 338600"/>
              <a:gd name="connsiteY14" fmla="*/ 262014 h 286778"/>
              <a:gd name="connsiteX15" fmla="*/ 24765 w 338600"/>
              <a:gd name="connsiteY15" fmla="*/ 262014 h 286778"/>
              <a:gd name="connsiteX16" fmla="*/ 24765 w 338600"/>
              <a:gd name="connsiteY16" fmla="*/ 76276 h 286778"/>
              <a:gd name="connsiteX17" fmla="*/ 90516 w 338600"/>
              <a:gd name="connsiteY17" fmla="*/ 76276 h 286778"/>
              <a:gd name="connsiteX18" fmla="*/ 248022 w 338600"/>
              <a:gd name="connsiteY18" fmla="*/ 76276 h 286778"/>
              <a:gd name="connsiteX19" fmla="*/ 313773 w 338600"/>
              <a:gd name="connsiteY19" fmla="*/ 76276 h 286778"/>
              <a:gd name="connsiteX20" fmla="*/ 313773 w 338600"/>
              <a:gd name="connsiteY20" fmla="*/ 262014 h 286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38600" h="286778">
                <a:moveTo>
                  <a:pt x="248022" y="51511"/>
                </a:moveTo>
                <a:lnTo>
                  <a:pt x="248022" y="0"/>
                </a:lnTo>
                <a:lnTo>
                  <a:pt x="90516" y="0"/>
                </a:lnTo>
                <a:lnTo>
                  <a:pt x="90516" y="51511"/>
                </a:lnTo>
                <a:lnTo>
                  <a:pt x="0" y="51511"/>
                </a:lnTo>
                <a:lnTo>
                  <a:pt x="0" y="286779"/>
                </a:lnTo>
                <a:lnTo>
                  <a:pt x="338600" y="286779"/>
                </a:lnTo>
                <a:lnTo>
                  <a:pt x="338600" y="51511"/>
                </a:lnTo>
                <a:lnTo>
                  <a:pt x="248022" y="51511"/>
                </a:lnTo>
                <a:close/>
                <a:moveTo>
                  <a:pt x="115281" y="24765"/>
                </a:moveTo>
                <a:lnTo>
                  <a:pt x="223257" y="24765"/>
                </a:lnTo>
                <a:lnTo>
                  <a:pt x="223257" y="51511"/>
                </a:lnTo>
                <a:lnTo>
                  <a:pt x="115281" y="51511"/>
                </a:lnTo>
                <a:lnTo>
                  <a:pt x="115281" y="24765"/>
                </a:lnTo>
                <a:close/>
                <a:moveTo>
                  <a:pt x="313835" y="262014"/>
                </a:moveTo>
                <a:lnTo>
                  <a:pt x="24765" y="262014"/>
                </a:lnTo>
                <a:lnTo>
                  <a:pt x="24765" y="76276"/>
                </a:lnTo>
                <a:lnTo>
                  <a:pt x="90516" y="76276"/>
                </a:lnTo>
                <a:lnTo>
                  <a:pt x="248022" y="76276"/>
                </a:lnTo>
                <a:lnTo>
                  <a:pt x="313773" y="76276"/>
                </a:lnTo>
                <a:lnTo>
                  <a:pt x="313773" y="262014"/>
                </a:lnTo>
                <a:close/>
              </a:path>
            </a:pathLst>
          </a:custGeom>
          <a:solidFill>
            <a:srgbClr val="010101"/>
          </a:solidFill>
          <a:ln w="609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grpSp>
        <p:nvGrpSpPr>
          <p:cNvPr id="7" name="Graphic 48">
            <a:extLst>
              <a:ext uri="{FF2B5EF4-FFF2-40B4-BE49-F238E27FC236}">
                <a16:creationId xmlns:a16="http://schemas.microsoft.com/office/drawing/2014/main" id="{EA7A15E5-C7D6-43EC-8732-326E1D7C19D9}"/>
              </a:ext>
            </a:extLst>
          </p:cNvPr>
          <p:cNvGrpSpPr/>
          <p:nvPr/>
        </p:nvGrpSpPr>
        <p:grpSpPr>
          <a:xfrm>
            <a:off x="525022" y="4043450"/>
            <a:ext cx="214982" cy="338090"/>
            <a:chOff x="525021" y="4043450"/>
            <a:chExt cx="214982" cy="338090"/>
          </a:xfrm>
          <a:solidFill>
            <a:srgbClr val="000000"/>
          </a:solidFill>
        </p:grpSpPr>
        <p:sp>
          <p:nvSpPr>
            <p:cNvPr id="8" name="Полилиния: фигура 7">
              <a:extLst>
                <a:ext uri="{FF2B5EF4-FFF2-40B4-BE49-F238E27FC236}">
                  <a16:creationId xmlns:a16="http://schemas.microsoft.com/office/drawing/2014/main" id="{C812D86B-EA64-4089-9EA6-C8F0D69068F4}"/>
                </a:ext>
              </a:extLst>
            </p:cNvPr>
            <p:cNvSpPr/>
            <p:nvPr/>
          </p:nvSpPr>
          <p:spPr>
            <a:xfrm>
              <a:off x="525021" y="4043450"/>
              <a:ext cx="214982" cy="338090"/>
            </a:xfrm>
            <a:custGeom>
              <a:avLst/>
              <a:gdLst>
                <a:gd name="connsiteX0" fmla="*/ 0 w 214982"/>
                <a:gd name="connsiteY0" fmla="*/ 0 h 338090"/>
                <a:gd name="connsiteX1" fmla="*/ 0 w 214982"/>
                <a:gd name="connsiteY1" fmla="*/ 338090 h 338090"/>
                <a:gd name="connsiteX2" fmla="*/ 61248 w 214982"/>
                <a:gd name="connsiteY2" fmla="*/ 338090 h 338090"/>
                <a:gd name="connsiteX3" fmla="*/ 153734 w 214982"/>
                <a:gd name="connsiteY3" fmla="*/ 338090 h 338090"/>
                <a:gd name="connsiteX4" fmla="*/ 214982 w 214982"/>
                <a:gd name="connsiteY4" fmla="*/ 338090 h 338090"/>
                <a:gd name="connsiteX5" fmla="*/ 214982 w 214982"/>
                <a:gd name="connsiteY5" fmla="*/ 0 h 338090"/>
                <a:gd name="connsiteX6" fmla="*/ 0 w 214982"/>
                <a:gd name="connsiteY6" fmla="*/ 0 h 338090"/>
                <a:gd name="connsiteX7" fmla="*/ 85748 w 214982"/>
                <a:gd name="connsiteY7" fmla="*/ 313591 h 338090"/>
                <a:gd name="connsiteX8" fmla="*/ 85748 w 214982"/>
                <a:gd name="connsiteY8" fmla="*/ 225577 h 338090"/>
                <a:gd name="connsiteX9" fmla="*/ 129234 w 214982"/>
                <a:gd name="connsiteY9" fmla="*/ 225577 h 338090"/>
                <a:gd name="connsiteX10" fmla="*/ 129234 w 214982"/>
                <a:gd name="connsiteY10" fmla="*/ 313591 h 338090"/>
                <a:gd name="connsiteX11" fmla="*/ 85748 w 214982"/>
                <a:gd name="connsiteY11" fmla="*/ 313591 h 338090"/>
                <a:gd name="connsiteX12" fmla="*/ 190483 w 214982"/>
                <a:gd name="connsiteY12" fmla="*/ 313591 h 338090"/>
                <a:gd name="connsiteX13" fmla="*/ 153734 w 214982"/>
                <a:gd name="connsiteY13" fmla="*/ 313591 h 338090"/>
                <a:gd name="connsiteX14" fmla="*/ 153734 w 214982"/>
                <a:gd name="connsiteY14" fmla="*/ 201078 h 338090"/>
                <a:gd name="connsiteX15" fmla="*/ 61248 w 214982"/>
                <a:gd name="connsiteY15" fmla="*/ 201078 h 338090"/>
                <a:gd name="connsiteX16" fmla="*/ 61248 w 214982"/>
                <a:gd name="connsiteY16" fmla="*/ 313591 h 338090"/>
                <a:gd name="connsiteX17" fmla="*/ 24499 w 214982"/>
                <a:gd name="connsiteY17" fmla="*/ 313591 h 338090"/>
                <a:gd name="connsiteX18" fmla="*/ 24499 w 214982"/>
                <a:gd name="connsiteY18" fmla="*/ 24499 h 338090"/>
                <a:gd name="connsiteX19" fmla="*/ 190483 w 214982"/>
                <a:gd name="connsiteY19" fmla="*/ 24499 h 338090"/>
                <a:gd name="connsiteX20" fmla="*/ 190483 w 214982"/>
                <a:gd name="connsiteY20" fmla="*/ 313591 h 33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14982" h="338090">
                  <a:moveTo>
                    <a:pt x="0" y="0"/>
                  </a:moveTo>
                  <a:lnTo>
                    <a:pt x="0" y="338090"/>
                  </a:lnTo>
                  <a:lnTo>
                    <a:pt x="61248" y="338090"/>
                  </a:lnTo>
                  <a:lnTo>
                    <a:pt x="153734" y="338090"/>
                  </a:lnTo>
                  <a:lnTo>
                    <a:pt x="214982" y="338090"/>
                  </a:lnTo>
                  <a:lnTo>
                    <a:pt x="214982" y="0"/>
                  </a:lnTo>
                  <a:lnTo>
                    <a:pt x="0" y="0"/>
                  </a:lnTo>
                  <a:close/>
                  <a:moveTo>
                    <a:pt x="85748" y="313591"/>
                  </a:moveTo>
                  <a:lnTo>
                    <a:pt x="85748" y="225577"/>
                  </a:lnTo>
                  <a:lnTo>
                    <a:pt x="129234" y="225577"/>
                  </a:lnTo>
                  <a:lnTo>
                    <a:pt x="129234" y="313591"/>
                  </a:lnTo>
                  <a:lnTo>
                    <a:pt x="85748" y="313591"/>
                  </a:lnTo>
                  <a:close/>
                  <a:moveTo>
                    <a:pt x="190483" y="313591"/>
                  </a:moveTo>
                  <a:lnTo>
                    <a:pt x="153734" y="313591"/>
                  </a:lnTo>
                  <a:lnTo>
                    <a:pt x="153734" y="201078"/>
                  </a:lnTo>
                  <a:lnTo>
                    <a:pt x="61248" y="201078"/>
                  </a:lnTo>
                  <a:lnTo>
                    <a:pt x="61248" y="313591"/>
                  </a:lnTo>
                  <a:lnTo>
                    <a:pt x="24499" y="313591"/>
                  </a:lnTo>
                  <a:lnTo>
                    <a:pt x="24499" y="24499"/>
                  </a:lnTo>
                  <a:lnTo>
                    <a:pt x="190483" y="24499"/>
                  </a:lnTo>
                  <a:lnTo>
                    <a:pt x="190483" y="313591"/>
                  </a:lnTo>
                  <a:close/>
                </a:path>
              </a:pathLst>
            </a:custGeom>
            <a:solidFill>
              <a:srgbClr val="000000"/>
            </a:solidFill>
            <a:ln w="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9" name="Полилиния: фигура 8">
              <a:extLst>
                <a:ext uri="{FF2B5EF4-FFF2-40B4-BE49-F238E27FC236}">
                  <a16:creationId xmlns:a16="http://schemas.microsoft.com/office/drawing/2014/main" id="{238C8F49-95B6-4DCF-9D3E-144091C98B63}"/>
                </a:ext>
              </a:extLst>
            </p:cNvPr>
            <p:cNvSpPr/>
            <p:nvPr/>
          </p:nvSpPr>
          <p:spPr>
            <a:xfrm>
              <a:off x="586330" y="4190629"/>
              <a:ext cx="92362" cy="24499"/>
            </a:xfrm>
            <a:custGeom>
              <a:avLst/>
              <a:gdLst>
                <a:gd name="connsiteX0" fmla="*/ 0 w 92362"/>
                <a:gd name="connsiteY0" fmla="*/ 0 h 24499"/>
                <a:gd name="connsiteX1" fmla="*/ 92363 w 92362"/>
                <a:gd name="connsiteY1" fmla="*/ 0 h 24499"/>
                <a:gd name="connsiteX2" fmla="*/ 92363 w 92362"/>
                <a:gd name="connsiteY2" fmla="*/ 24499 h 24499"/>
                <a:gd name="connsiteX3" fmla="*/ 0 w 92362"/>
                <a:gd name="connsiteY3" fmla="*/ 24499 h 24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362" h="24499">
                  <a:moveTo>
                    <a:pt x="0" y="0"/>
                  </a:moveTo>
                  <a:lnTo>
                    <a:pt x="92363" y="0"/>
                  </a:lnTo>
                  <a:lnTo>
                    <a:pt x="92363" y="24499"/>
                  </a:lnTo>
                  <a:lnTo>
                    <a:pt x="0" y="24499"/>
                  </a:lnTo>
                  <a:close/>
                </a:path>
              </a:pathLst>
            </a:custGeom>
            <a:solidFill>
              <a:srgbClr val="000000"/>
            </a:solidFill>
            <a:ln w="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0" name="Полилиния: фигура 9">
              <a:extLst>
                <a:ext uri="{FF2B5EF4-FFF2-40B4-BE49-F238E27FC236}">
                  <a16:creationId xmlns:a16="http://schemas.microsoft.com/office/drawing/2014/main" id="{6A805A0D-042B-4B51-B6C9-FAF557A47987}"/>
                </a:ext>
              </a:extLst>
            </p:cNvPr>
            <p:cNvSpPr/>
            <p:nvPr/>
          </p:nvSpPr>
          <p:spPr>
            <a:xfrm>
              <a:off x="586330" y="4144387"/>
              <a:ext cx="92362" cy="24499"/>
            </a:xfrm>
            <a:custGeom>
              <a:avLst/>
              <a:gdLst>
                <a:gd name="connsiteX0" fmla="*/ 0 w 92362"/>
                <a:gd name="connsiteY0" fmla="*/ 0 h 24499"/>
                <a:gd name="connsiteX1" fmla="*/ 92363 w 92362"/>
                <a:gd name="connsiteY1" fmla="*/ 0 h 24499"/>
                <a:gd name="connsiteX2" fmla="*/ 92363 w 92362"/>
                <a:gd name="connsiteY2" fmla="*/ 24499 h 24499"/>
                <a:gd name="connsiteX3" fmla="*/ 0 w 92362"/>
                <a:gd name="connsiteY3" fmla="*/ 24499 h 24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362" h="24499">
                  <a:moveTo>
                    <a:pt x="0" y="0"/>
                  </a:moveTo>
                  <a:lnTo>
                    <a:pt x="92363" y="0"/>
                  </a:lnTo>
                  <a:lnTo>
                    <a:pt x="92363" y="24499"/>
                  </a:lnTo>
                  <a:lnTo>
                    <a:pt x="0" y="24499"/>
                  </a:lnTo>
                  <a:close/>
                </a:path>
              </a:pathLst>
            </a:custGeom>
            <a:solidFill>
              <a:srgbClr val="000000"/>
            </a:solidFill>
            <a:ln w="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1" name="Полилиния: фигура 10">
              <a:extLst>
                <a:ext uri="{FF2B5EF4-FFF2-40B4-BE49-F238E27FC236}">
                  <a16:creationId xmlns:a16="http://schemas.microsoft.com/office/drawing/2014/main" id="{B0B7DF00-0BE5-4A2C-89D3-C4C6E0433EC4}"/>
                </a:ext>
              </a:extLst>
            </p:cNvPr>
            <p:cNvSpPr/>
            <p:nvPr/>
          </p:nvSpPr>
          <p:spPr>
            <a:xfrm>
              <a:off x="586330" y="4098144"/>
              <a:ext cx="92362" cy="24499"/>
            </a:xfrm>
            <a:custGeom>
              <a:avLst/>
              <a:gdLst>
                <a:gd name="connsiteX0" fmla="*/ 0 w 92362"/>
                <a:gd name="connsiteY0" fmla="*/ 0 h 24499"/>
                <a:gd name="connsiteX1" fmla="*/ 92363 w 92362"/>
                <a:gd name="connsiteY1" fmla="*/ 0 h 24499"/>
                <a:gd name="connsiteX2" fmla="*/ 92363 w 92362"/>
                <a:gd name="connsiteY2" fmla="*/ 24499 h 24499"/>
                <a:gd name="connsiteX3" fmla="*/ 0 w 92362"/>
                <a:gd name="connsiteY3" fmla="*/ 24499 h 24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362" h="24499">
                  <a:moveTo>
                    <a:pt x="0" y="0"/>
                  </a:moveTo>
                  <a:lnTo>
                    <a:pt x="92363" y="0"/>
                  </a:lnTo>
                  <a:lnTo>
                    <a:pt x="92363" y="24499"/>
                  </a:lnTo>
                  <a:lnTo>
                    <a:pt x="0" y="24499"/>
                  </a:lnTo>
                  <a:close/>
                </a:path>
              </a:pathLst>
            </a:custGeom>
            <a:solidFill>
              <a:srgbClr val="000000"/>
            </a:solidFill>
            <a:ln w="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12" name="Graphic 20">
            <a:extLst>
              <a:ext uri="{FF2B5EF4-FFF2-40B4-BE49-F238E27FC236}">
                <a16:creationId xmlns:a16="http://schemas.microsoft.com/office/drawing/2014/main" id="{782D79F3-214B-42D2-855F-7996EC226771}"/>
              </a:ext>
            </a:extLst>
          </p:cNvPr>
          <p:cNvSpPr/>
          <p:nvPr/>
        </p:nvSpPr>
        <p:spPr>
          <a:xfrm>
            <a:off x="525542" y="4861750"/>
            <a:ext cx="213943" cy="336458"/>
          </a:xfrm>
          <a:custGeom>
            <a:avLst/>
            <a:gdLst>
              <a:gd name="connsiteX0" fmla="*/ 0 w 213943"/>
              <a:gd name="connsiteY0" fmla="*/ 0 h 336458"/>
              <a:gd name="connsiteX1" fmla="*/ 0 w 213943"/>
              <a:gd name="connsiteY1" fmla="*/ 336458 h 336458"/>
              <a:gd name="connsiteX2" fmla="*/ 213944 w 213943"/>
              <a:gd name="connsiteY2" fmla="*/ 336458 h 336458"/>
              <a:gd name="connsiteX3" fmla="*/ 213944 w 213943"/>
              <a:gd name="connsiteY3" fmla="*/ 0 h 336458"/>
              <a:gd name="connsiteX4" fmla="*/ 0 w 213943"/>
              <a:gd name="connsiteY4" fmla="*/ 0 h 336458"/>
              <a:gd name="connsiteX5" fmla="*/ 189563 w 213943"/>
              <a:gd name="connsiteY5" fmla="*/ 24381 h 336458"/>
              <a:gd name="connsiteX6" fmla="*/ 189563 w 213943"/>
              <a:gd name="connsiteY6" fmla="*/ 248260 h 336458"/>
              <a:gd name="connsiteX7" fmla="*/ 24381 w 213943"/>
              <a:gd name="connsiteY7" fmla="*/ 248260 h 336458"/>
              <a:gd name="connsiteX8" fmla="*/ 24381 w 213943"/>
              <a:gd name="connsiteY8" fmla="*/ 24381 h 336458"/>
              <a:gd name="connsiteX9" fmla="*/ 189563 w 213943"/>
              <a:gd name="connsiteY9" fmla="*/ 24381 h 336458"/>
              <a:gd name="connsiteX10" fmla="*/ 24381 w 213943"/>
              <a:gd name="connsiteY10" fmla="*/ 312077 h 336458"/>
              <a:gd name="connsiteX11" fmla="*/ 24381 w 213943"/>
              <a:gd name="connsiteY11" fmla="*/ 272641 h 336458"/>
              <a:gd name="connsiteX12" fmla="*/ 189563 w 213943"/>
              <a:gd name="connsiteY12" fmla="*/ 272641 h 336458"/>
              <a:gd name="connsiteX13" fmla="*/ 189563 w 213943"/>
              <a:gd name="connsiteY13" fmla="*/ 312077 h 336458"/>
              <a:gd name="connsiteX14" fmla="*/ 24381 w 213943"/>
              <a:gd name="connsiteY14" fmla="*/ 312077 h 336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13943" h="336458">
                <a:moveTo>
                  <a:pt x="0" y="0"/>
                </a:moveTo>
                <a:lnTo>
                  <a:pt x="0" y="336458"/>
                </a:lnTo>
                <a:lnTo>
                  <a:pt x="213944" y="336458"/>
                </a:lnTo>
                <a:lnTo>
                  <a:pt x="213944" y="0"/>
                </a:lnTo>
                <a:lnTo>
                  <a:pt x="0" y="0"/>
                </a:lnTo>
                <a:close/>
                <a:moveTo>
                  <a:pt x="189563" y="24381"/>
                </a:moveTo>
                <a:lnTo>
                  <a:pt x="189563" y="248260"/>
                </a:lnTo>
                <a:lnTo>
                  <a:pt x="24381" y="248260"/>
                </a:lnTo>
                <a:lnTo>
                  <a:pt x="24381" y="24381"/>
                </a:lnTo>
                <a:lnTo>
                  <a:pt x="189563" y="24381"/>
                </a:lnTo>
                <a:close/>
                <a:moveTo>
                  <a:pt x="24381" y="312077"/>
                </a:moveTo>
                <a:lnTo>
                  <a:pt x="24381" y="272641"/>
                </a:lnTo>
                <a:lnTo>
                  <a:pt x="189563" y="272641"/>
                </a:lnTo>
                <a:lnTo>
                  <a:pt x="189563" y="312077"/>
                </a:lnTo>
                <a:lnTo>
                  <a:pt x="24381" y="312077"/>
                </a:lnTo>
                <a:close/>
              </a:path>
            </a:pathLst>
          </a:custGeom>
          <a:solidFill>
            <a:srgbClr val="000000"/>
          </a:solidFill>
          <a:ln w="59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3" name="Graphic 21">
            <a:extLst>
              <a:ext uri="{FF2B5EF4-FFF2-40B4-BE49-F238E27FC236}">
                <a16:creationId xmlns:a16="http://schemas.microsoft.com/office/drawing/2014/main" id="{B5F6D25D-2D49-418B-8F65-E08DB9D14709}"/>
              </a:ext>
            </a:extLst>
          </p:cNvPr>
          <p:cNvSpPr/>
          <p:nvPr/>
        </p:nvSpPr>
        <p:spPr>
          <a:xfrm>
            <a:off x="465805" y="5674519"/>
            <a:ext cx="333355" cy="231619"/>
          </a:xfrm>
          <a:custGeom>
            <a:avLst/>
            <a:gdLst>
              <a:gd name="connsiteX0" fmla="*/ 0 w 333355"/>
              <a:gd name="connsiteY0" fmla="*/ 0 h 231619"/>
              <a:gd name="connsiteX1" fmla="*/ 0 w 333355"/>
              <a:gd name="connsiteY1" fmla="*/ 231620 h 231619"/>
              <a:gd name="connsiteX2" fmla="*/ 333355 w 333355"/>
              <a:gd name="connsiteY2" fmla="*/ 231620 h 231619"/>
              <a:gd name="connsiteX3" fmla="*/ 333355 w 333355"/>
              <a:gd name="connsiteY3" fmla="*/ 0 h 231619"/>
              <a:gd name="connsiteX4" fmla="*/ 0 w 333355"/>
              <a:gd name="connsiteY4" fmla="*/ 0 h 231619"/>
              <a:gd name="connsiteX5" fmla="*/ 291663 w 333355"/>
              <a:gd name="connsiteY5" fmla="*/ 24381 h 231619"/>
              <a:gd name="connsiteX6" fmla="*/ 166464 w 333355"/>
              <a:gd name="connsiteY6" fmla="*/ 149273 h 231619"/>
              <a:gd name="connsiteX7" fmla="*/ 41631 w 333355"/>
              <a:gd name="connsiteY7" fmla="*/ 24381 h 231619"/>
              <a:gd name="connsiteX8" fmla="*/ 291663 w 333355"/>
              <a:gd name="connsiteY8" fmla="*/ 24381 h 231619"/>
              <a:gd name="connsiteX9" fmla="*/ 24381 w 333355"/>
              <a:gd name="connsiteY9" fmla="*/ 207239 h 231619"/>
              <a:gd name="connsiteX10" fmla="*/ 24381 w 333355"/>
              <a:gd name="connsiteY10" fmla="*/ 41631 h 231619"/>
              <a:gd name="connsiteX11" fmla="*/ 166464 w 333355"/>
              <a:gd name="connsiteY11" fmla="*/ 183711 h 231619"/>
              <a:gd name="connsiteX12" fmla="*/ 308974 w 333355"/>
              <a:gd name="connsiteY12" fmla="*/ 41570 h 231619"/>
              <a:gd name="connsiteX13" fmla="*/ 308974 w 333355"/>
              <a:gd name="connsiteY13" fmla="*/ 207239 h 231619"/>
              <a:gd name="connsiteX14" fmla="*/ 24381 w 333355"/>
              <a:gd name="connsiteY14" fmla="*/ 207239 h 231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33355" h="231619">
                <a:moveTo>
                  <a:pt x="0" y="0"/>
                </a:moveTo>
                <a:lnTo>
                  <a:pt x="0" y="231620"/>
                </a:lnTo>
                <a:lnTo>
                  <a:pt x="333355" y="231620"/>
                </a:lnTo>
                <a:lnTo>
                  <a:pt x="333355" y="0"/>
                </a:lnTo>
                <a:lnTo>
                  <a:pt x="0" y="0"/>
                </a:lnTo>
                <a:close/>
                <a:moveTo>
                  <a:pt x="291663" y="24381"/>
                </a:moveTo>
                <a:lnTo>
                  <a:pt x="166464" y="149273"/>
                </a:lnTo>
                <a:lnTo>
                  <a:pt x="41631" y="24381"/>
                </a:lnTo>
                <a:lnTo>
                  <a:pt x="291663" y="24381"/>
                </a:lnTo>
                <a:close/>
                <a:moveTo>
                  <a:pt x="24381" y="207239"/>
                </a:moveTo>
                <a:lnTo>
                  <a:pt x="24381" y="41631"/>
                </a:lnTo>
                <a:lnTo>
                  <a:pt x="166464" y="183711"/>
                </a:lnTo>
                <a:lnTo>
                  <a:pt x="308974" y="41570"/>
                </a:lnTo>
                <a:lnTo>
                  <a:pt x="308974" y="207239"/>
                </a:lnTo>
                <a:lnTo>
                  <a:pt x="24381" y="207239"/>
                </a:lnTo>
                <a:close/>
              </a:path>
            </a:pathLst>
          </a:custGeom>
          <a:solidFill>
            <a:srgbClr val="000000"/>
          </a:solidFill>
          <a:ln w="609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pic>
        <p:nvPicPr>
          <p:cNvPr id="2" name="Graphic 22">
            <a:extLst>
              <a:ext uri="{FF2B5EF4-FFF2-40B4-BE49-F238E27FC236}">
                <a16:creationId xmlns:a16="http://schemas.microsoft.com/office/drawing/2014/main" id="{742FD9F2-1CEE-5C04-54B7-4E48F2C796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  <p:sp>
        <p:nvSpPr>
          <p:cNvPr id="14" name="Rectangle 17">
            <a:extLst>
              <a:ext uri="{FF2B5EF4-FFF2-40B4-BE49-F238E27FC236}">
                <a16:creationId xmlns:a16="http://schemas.microsoft.com/office/drawing/2014/main" id="{C7805A11-22E4-795B-561D-09359203CBCC}"/>
              </a:ext>
            </a:extLst>
          </p:cNvPr>
          <p:cNvSpPr/>
          <p:nvPr userDrawn="1"/>
        </p:nvSpPr>
        <p:spPr>
          <a:xfrm>
            <a:off x="10058401" y="6629403"/>
            <a:ext cx="2133401" cy="2285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5" name="Rectangle 18">
            <a:extLst>
              <a:ext uri="{FF2B5EF4-FFF2-40B4-BE49-F238E27FC236}">
                <a16:creationId xmlns:a16="http://schemas.microsoft.com/office/drawing/2014/main" id="{9A0099F5-772C-C1B8-2104-8648E332E594}"/>
              </a:ext>
            </a:extLst>
          </p:cNvPr>
          <p:cNvSpPr/>
          <p:nvPr userDrawn="1"/>
        </p:nvSpPr>
        <p:spPr>
          <a:xfrm>
            <a:off x="1" y="6629402"/>
            <a:ext cx="6172199" cy="2285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6" name="Rectangle 19">
            <a:extLst>
              <a:ext uri="{FF2B5EF4-FFF2-40B4-BE49-F238E27FC236}">
                <a16:creationId xmlns:a16="http://schemas.microsoft.com/office/drawing/2014/main" id="{6960BAE9-E3C0-DAFB-9B3B-F17E527D6696}"/>
              </a:ext>
            </a:extLst>
          </p:cNvPr>
          <p:cNvSpPr/>
          <p:nvPr userDrawn="1"/>
        </p:nvSpPr>
        <p:spPr>
          <a:xfrm>
            <a:off x="6172199" y="6629402"/>
            <a:ext cx="3886201" cy="2285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373516645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1_Титу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Объект 1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59686899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32" name="Слайд think-cell" r:id="rId4" imgW="470" imgH="469" progId="TCLayout.ActiveDocument.1">
                  <p:embed/>
                </p:oleObj>
              </mc:Choice>
              <mc:Fallback>
                <p:oleObj name="Слайд think-cell" r:id="rId4" imgW="470" imgH="469" progId="TCLayout.ActiveDocument.1">
                  <p:embed/>
                  <p:pic>
                    <p:nvPicPr>
                      <p:cNvPr id="12" name="Объект 1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718593BB-B89D-4230-AEB5-D90F9225FF53}"/>
              </a:ext>
            </a:extLst>
          </p:cNvPr>
          <p:cNvSpPr/>
          <p:nvPr userDrawn="1"/>
        </p:nvSpPr>
        <p:spPr>
          <a:xfrm>
            <a:off x="10970420" y="0"/>
            <a:ext cx="1221580" cy="5257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6820AE5-62B1-414B-80FE-2AFD0A76C0A0}"/>
              </a:ext>
            </a:extLst>
          </p:cNvPr>
          <p:cNvSpPr/>
          <p:nvPr userDrawn="1"/>
        </p:nvSpPr>
        <p:spPr>
          <a:xfrm flipH="1" flipV="1">
            <a:off x="2286001" y="5257800"/>
            <a:ext cx="8686800" cy="1143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0EB3A75-459B-4A6D-8FEE-8BAE16CC45CE}"/>
              </a:ext>
            </a:extLst>
          </p:cNvPr>
          <p:cNvSpPr/>
          <p:nvPr userDrawn="1"/>
        </p:nvSpPr>
        <p:spPr>
          <a:xfrm flipH="1" flipV="1">
            <a:off x="1" y="6400800"/>
            <a:ext cx="2286000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4AE5BAB-FF7E-4F6A-963E-D44BBCFFD8E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6790" y="1493235"/>
            <a:ext cx="7498080" cy="1387046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A9ECD82C-4554-4B8B-B82A-B2AFC758FA0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6789" y="3122143"/>
            <a:ext cx="7498080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38962044-D28C-4D5A-840F-73678A7C2ED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9130" y="3791521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703F1DF3-E5F0-4118-8A49-D131D529FE2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9130" y="4135457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2" name="Graphic 21">
            <a:extLst>
              <a:ext uri="{FF2B5EF4-FFF2-40B4-BE49-F238E27FC236}">
                <a16:creationId xmlns:a16="http://schemas.microsoft.com/office/drawing/2014/main" id="{BF38D99C-D8D9-4636-9725-0067B8EA8012}"/>
              </a:ext>
            </a:extLst>
          </p:cNvPr>
          <p:cNvGrpSpPr/>
          <p:nvPr/>
        </p:nvGrpSpPr>
        <p:grpSpPr>
          <a:xfrm>
            <a:off x="460249" y="3779361"/>
            <a:ext cx="182562" cy="208986"/>
            <a:chOff x="433348" y="3779361"/>
            <a:chExt cx="182562" cy="208986"/>
          </a:xfrm>
        </p:grpSpPr>
        <p:sp>
          <p:nvSpPr>
            <p:cNvPr id="3" name="Полилиния: фигура 2">
              <a:extLst>
                <a:ext uri="{FF2B5EF4-FFF2-40B4-BE49-F238E27FC236}">
                  <a16:creationId xmlns:a16="http://schemas.microsoft.com/office/drawing/2014/main" id="{91222E65-061F-4F36-96E6-E725F30A5ABE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F21B9883-8B29-474B-973B-CEF34FC4B7FA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5" name="Graphic 20">
            <a:extLst>
              <a:ext uri="{FF2B5EF4-FFF2-40B4-BE49-F238E27FC236}">
                <a16:creationId xmlns:a16="http://schemas.microsoft.com/office/drawing/2014/main" id="{D5FF9A8D-CBB9-4337-9B0B-5C38A1DD18F7}"/>
              </a:ext>
            </a:extLst>
          </p:cNvPr>
          <p:cNvGrpSpPr/>
          <p:nvPr/>
        </p:nvGrpSpPr>
        <p:grpSpPr>
          <a:xfrm>
            <a:off x="443581" y="4113887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6" name="Полилиния: фигура 5">
              <a:extLst>
                <a:ext uri="{FF2B5EF4-FFF2-40B4-BE49-F238E27FC236}">
                  <a16:creationId xmlns:a16="http://schemas.microsoft.com/office/drawing/2014/main" id="{C15089B7-787D-4D9F-BAA8-F979C8F4076A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7" name="Полилиния: фигура 6">
              <a:extLst>
                <a:ext uri="{FF2B5EF4-FFF2-40B4-BE49-F238E27FC236}">
                  <a16:creationId xmlns:a16="http://schemas.microsoft.com/office/drawing/2014/main" id="{7CB77518-9E31-4425-9163-941F4558862B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8" name="Полилиния: фигура 7">
              <a:extLst>
                <a:ext uri="{FF2B5EF4-FFF2-40B4-BE49-F238E27FC236}">
                  <a16:creationId xmlns:a16="http://schemas.microsoft.com/office/drawing/2014/main" id="{F4C0C792-C07E-4188-A5CE-FD3391A7527D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1" name="Полилиния: фигура 10">
              <a:extLst>
                <a:ext uri="{FF2B5EF4-FFF2-40B4-BE49-F238E27FC236}">
                  <a16:creationId xmlns:a16="http://schemas.microsoft.com/office/drawing/2014/main" id="{589EAB00-F6EC-4A57-8B80-D786B7E68DCB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0" name="Полилиния: фигура 19">
              <a:extLst>
                <a:ext uri="{FF2B5EF4-FFF2-40B4-BE49-F238E27FC236}">
                  <a16:creationId xmlns:a16="http://schemas.microsoft.com/office/drawing/2014/main" id="{93FA371A-FDCB-4DF7-82EB-E09EF66A50E3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1" name="Полилиния: фигура 20">
              <a:extLst>
                <a:ext uri="{FF2B5EF4-FFF2-40B4-BE49-F238E27FC236}">
                  <a16:creationId xmlns:a16="http://schemas.microsoft.com/office/drawing/2014/main" id="{3742E1AA-9B46-4DEC-8F2E-F7AB4133DF2B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2" name="Полилиния: фигура 21">
              <a:extLst>
                <a:ext uri="{FF2B5EF4-FFF2-40B4-BE49-F238E27FC236}">
                  <a16:creationId xmlns:a16="http://schemas.microsoft.com/office/drawing/2014/main" id="{11297B00-0E2C-4169-83C7-DA7AFA0EF836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pic>
        <p:nvPicPr>
          <p:cNvPr id="23" name="Graphic 22">
            <a:extLst>
              <a:ext uri="{FF2B5EF4-FFF2-40B4-BE49-F238E27FC236}">
                <a16:creationId xmlns:a16="http://schemas.microsoft.com/office/drawing/2014/main" id="{8BFDBDD7-0000-43AE-8F6E-6277D4C77C3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15226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2_Титул_с_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Объект 1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59686899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56" name="Слайд think-cell" r:id="rId4" imgW="470" imgH="469" progId="TCLayout.ActiveDocument.1">
                  <p:embed/>
                </p:oleObj>
              </mc:Choice>
              <mc:Fallback>
                <p:oleObj name="Слайд think-cell" r:id="rId4" imgW="470" imgH="469" progId="TCLayout.ActiveDocument.1">
                  <p:embed/>
                  <p:pic>
                    <p:nvPicPr>
                      <p:cNvPr id="12" name="Объект 1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718593BB-B89D-4230-AEB5-D90F9225FF53}"/>
              </a:ext>
            </a:extLst>
          </p:cNvPr>
          <p:cNvSpPr/>
          <p:nvPr userDrawn="1"/>
        </p:nvSpPr>
        <p:spPr>
          <a:xfrm>
            <a:off x="10970420" y="0"/>
            <a:ext cx="1221580" cy="5257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6820AE5-62B1-414B-80FE-2AFD0A76C0A0}"/>
              </a:ext>
            </a:extLst>
          </p:cNvPr>
          <p:cNvSpPr/>
          <p:nvPr userDrawn="1"/>
        </p:nvSpPr>
        <p:spPr>
          <a:xfrm flipH="1" flipV="1">
            <a:off x="2286001" y="5257800"/>
            <a:ext cx="8686800" cy="1143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0EB3A75-459B-4A6D-8FEE-8BAE16CC45CE}"/>
              </a:ext>
            </a:extLst>
          </p:cNvPr>
          <p:cNvSpPr/>
          <p:nvPr userDrawn="1"/>
        </p:nvSpPr>
        <p:spPr>
          <a:xfrm flipH="1" flipV="1">
            <a:off x="1" y="6400800"/>
            <a:ext cx="2286000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4AE5BAB-FF7E-4F6A-963E-D44BBCFFD8E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6790" y="1493235"/>
            <a:ext cx="7498080" cy="1387046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A9ECD82C-4554-4B8B-B82A-B2AFC758FA0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6789" y="3122143"/>
            <a:ext cx="7498080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38962044-D28C-4D5A-840F-73678A7C2ED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9130" y="3791521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703F1DF3-E5F0-4118-8A49-D131D529FE2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9130" y="4135457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2" name="Graphic 21">
            <a:extLst>
              <a:ext uri="{FF2B5EF4-FFF2-40B4-BE49-F238E27FC236}">
                <a16:creationId xmlns:a16="http://schemas.microsoft.com/office/drawing/2014/main" id="{BF38D99C-D8D9-4636-9725-0067B8EA8012}"/>
              </a:ext>
            </a:extLst>
          </p:cNvPr>
          <p:cNvGrpSpPr/>
          <p:nvPr/>
        </p:nvGrpSpPr>
        <p:grpSpPr>
          <a:xfrm>
            <a:off x="460249" y="3779361"/>
            <a:ext cx="182562" cy="208986"/>
            <a:chOff x="433348" y="3779361"/>
            <a:chExt cx="182562" cy="208986"/>
          </a:xfrm>
        </p:grpSpPr>
        <p:sp>
          <p:nvSpPr>
            <p:cNvPr id="3" name="Полилиния: фигура 2">
              <a:extLst>
                <a:ext uri="{FF2B5EF4-FFF2-40B4-BE49-F238E27FC236}">
                  <a16:creationId xmlns:a16="http://schemas.microsoft.com/office/drawing/2014/main" id="{91222E65-061F-4F36-96E6-E725F30A5ABE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F21B9883-8B29-474B-973B-CEF34FC4B7FA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5" name="Graphic 20">
            <a:extLst>
              <a:ext uri="{FF2B5EF4-FFF2-40B4-BE49-F238E27FC236}">
                <a16:creationId xmlns:a16="http://schemas.microsoft.com/office/drawing/2014/main" id="{D5FF9A8D-CBB9-4337-9B0B-5C38A1DD18F7}"/>
              </a:ext>
            </a:extLst>
          </p:cNvPr>
          <p:cNvGrpSpPr/>
          <p:nvPr/>
        </p:nvGrpSpPr>
        <p:grpSpPr>
          <a:xfrm>
            <a:off x="443581" y="4113887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6" name="Полилиния: фигура 5">
              <a:extLst>
                <a:ext uri="{FF2B5EF4-FFF2-40B4-BE49-F238E27FC236}">
                  <a16:creationId xmlns:a16="http://schemas.microsoft.com/office/drawing/2014/main" id="{C15089B7-787D-4D9F-BAA8-F979C8F4076A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7" name="Полилиния: фигура 6">
              <a:extLst>
                <a:ext uri="{FF2B5EF4-FFF2-40B4-BE49-F238E27FC236}">
                  <a16:creationId xmlns:a16="http://schemas.microsoft.com/office/drawing/2014/main" id="{7CB77518-9E31-4425-9163-941F4558862B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8" name="Полилиния: фигура 7">
              <a:extLst>
                <a:ext uri="{FF2B5EF4-FFF2-40B4-BE49-F238E27FC236}">
                  <a16:creationId xmlns:a16="http://schemas.microsoft.com/office/drawing/2014/main" id="{F4C0C792-C07E-4188-A5CE-FD3391A7527D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1" name="Полилиния: фигура 10">
              <a:extLst>
                <a:ext uri="{FF2B5EF4-FFF2-40B4-BE49-F238E27FC236}">
                  <a16:creationId xmlns:a16="http://schemas.microsoft.com/office/drawing/2014/main" id="{589EAB00-F6EC-4A57-8B80-D786B7E68DCB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0" name="Полилиния: фигура 19">
              <a:extLst>
                <a:ext uri="{FF2B5EF4-FFF2-40B4-BE49-F238E27FC236}">
                  <a16:creationId xmlns:a16="http://schemas.microsoft.com/office/drawing/2014/main" id="{93FA371A-FDCB-4DF7-82EB-E09EF66A50E3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1" name="Полилиния: фигура 20">
              <a:extLst>
                <a:ext uri="{FF2B5EF4-FFF2-40B4-BE49-F238E27FC236}">
                  <a16:creationId xmlns:a16="http://schemas.microsoft.com/office/drawing/2014/main" id="{3742E1AA-9B46-4DEC-8F2E-F7AB4133DF2B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2" name="Полилиния: фигура 21">
              <a:extLst>
                <a:ext uri="{FF2B5EF4-FFF2-40B4-BE49-F238E27FC236}">
                  <a16:creationId xmlns:a16="http://schemas.microsoft.com/office/drawing/2014/main" id="{11297B00-0E2C-4169-83C7-DA7AFA0EF836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pic>
        <p:nvPicPr>
          <p:cNvPr id="23" name="Graphic 22">
            <a:extLst>
              <a:ext uri="{FF2B5EF4-FFF2-40B4-BE49-F238E27FC236}">
                <a16:creationId xmlns:a16="http://schemas.microsoft.com/office/drawing/2014/main" id="{8BFDBDD7-0000-43AE-8F6E-6277D4C77C3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  <p:sp>
        <p:nvSpPr>
          <p:cNvPr id="17" name="Рисунок 16">
            <a:extLst>
              <a:ext uri="{FF2B5EF4-FFF2-40B4-BE49-F238E27FC236}">
                <a16:creationId xmlns:a16="http://schemas.microsoft.com/office/drawing/2014/main" id="{DBB14F69-80E1-8037-8ABB-EDF02CC3146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030789" y="0"/>
            <a:ext cx="5940425" cy="6400800"/>
          </a:xfr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74293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3_Титул (Небоскреб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Объект 1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59686899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80" name="Слайд think-cell" r:id="rId4" imgW="470" imgH="469" progId="TCLayout.ActiveDocument.1">
                  <p:embed/>
                </p:oleObj>
              </mc:Choice>
              <mc:Fallback>
                <p:oleObj name="Слайд think-cell" r:id="rId4" imgW="470" imgH="469" progId="TCLayout.ActiveDocument.1">
                  <p:embed/>
                  <p:pic>
                    <p:nvPicPr>
                      <p:cNvPr id="12" name="Объект 1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718593BB-B89D-4230-AEB5-D90F9225FF53}"/>
              </a:ext>
            </a:extLst>
          </p:cNvPr>
          <p:cNvSpPr/>
          <p:nvPr userDrawn="1"/>
        </p:nvSpPr>
        <p:spPr>
          <a:xfrm>
            <a:off x="10970420" y="0"/>
            <a:ext cx="1221580" cy="5257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6820AE5-62B1-414B-80FE-2AFD0A76C0A0}"/>
              </a:ext>
            </a:extLst>
          </p:cNvPr>
          <p:cNvSpPr/>
          <p:nvPr userDrawn="1"/>
        </p:nvSpPr>
        <p:spPr>
          <a:xfrm flipH="1" flipV="1">
            <a:off x="2286000" y="5257800"/>
            <a:ext cx="8684420" cy="1143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D517D303-6612-918E-04FC-7C0DBE9894CD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07361" y="0"/>
            <a:ext cx="4612825" cy="6400800"/>
          </a:xfrm>
          <a:prstGeom prst="rect">
            <a:avLst/>
          </a:prstGeom>
        </p:spPr>
      </p:pic>
      <p:sp>
        <p:nvSpPr>
          <p:cNvPr id="17" name="Rectangle 12">
            <a:extLst>
              <a:ext uri="{FF2B5EF4-FFF2-40B4-BE49-F238E27FC236}">
                <a16:creationId xmlns:a16="http://schemas.microsoft.com/office/drawing/2014/main" id="{981E884D-F6C5-7770-E9C9-F4111FE11EB7}"/>
              </a:ext>
            </a:extLst>
          </p:cNvPr>
          <p:cNvSpPr/>
          <p:nvPr userDrawn="1"/>
        </p:nvSpPr>
        <p:spPr>
          <a:xfrm flipH="1" flipV="1">
            <a:off x="1" y="6400800"/>
            <a:ext cx="2286000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24" name="Graphic 22">
            <a:extLst>
              <a:ext uri="{FF2B5EF4-FFF2-40B4-BE49-F238E27FC236}">
                <a16:creationId xmlns:a16="http://schemas.microsoft.com/office/drawing/2014/main" id="{72CC5FBD-FC3B-2906-8CA7-6233190B2707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  <p:sp>
        <p:nvSpPr>
          <p:cNvPr id="25" name="Title 1">
            <a:extLst>
              <a:ext uri="{FF2B5EF4-FFF2-40B4-BE49-F238E27FC236}">
                <a16:creationId xmlns:a16="http://schemas.microsoft.com/office/drawing/2014/main" id="{D92E05C5-C530-A722-E1A3-F2D363DA71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6790" y="1493235"/>
            <a:ext cx="7498080" cy="1387046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A9409B43-2CE9-BAEE-4441-743356791F8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6789" y="3122143"/>
            <a:ext cx="7498080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E772C368-8243-F05E-5AF7-05A47B5CE8B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9130" y="3791521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28" name="Text Placeholder 4">
            <a:extLst>
              <a:ext uri="{FF2B5EF4-FFF2-40B4-BE49-F238E27FC236}">
                <a16:creationId xmlns:a16="http://schemas.microsoft.com/office/drawing/2014/main" id="{848A355C-7366-FF6F-4356-04B636ED08C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9130" y="4135457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29" name="Graphic 21">
            <a:extLst>
              <a:ext uri="{FF2B5EF4-FFF2-40B4-BE49-F238E27FC236}">
                <a16:creationId xmlns:a16="http://schemas.microsoft.com/office/drawing/2014/main" id="{E1F75A81-943F-6BDD-94FF-3A08C78E947A}"/>
              </a:ext>
            </a:extLst>
          </p:cNvPr>
          <p:cNvGrpSpPr/>
          <p:nvPr userDrawn="1"/>
        </p:nvGrpSpPr>
        <p:grpSpPr>
          <a:xfrm>
            <a:off x="460249" y="3779361"/>
            <a:ext cx="182562" cy="208986"/>
            <a:chOff x="433348" y="3779361"/>
            <a:chExt cx="182562" cy="208986"/>
          </a:xfrm>
        </p:grpSpPr>
        <p:sp>
          <p:nvSpPr>
            <p:cNvPr id="30" name="Полилиния: фигура 29">
              <a:extLst>
                <a:ext uri="{FF2B5EF4-FFF2-40B4-BE49-F238E27FC236}">
                  <a16:creationId xmlns:a16="http://schemas.microsoft.com/office/drawing/2014/main" id="{7126CA70-F0F9-C913-719E-25F1C5C89D92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1" name="Полилиния: фигура 30">
              <a:extLst>
                <a:ext uri="{FF2B5EF4-FFF2-40B4-BE49-F238E27FC236}">
                  <a16:creationId xmlns:a16="http://schemas.microsoft.com/office/drawing/2014/main" id="{27FCB2CA-921F-52E9-B152-534524C13B7C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32" name="Graphic 20">
            <a:extLst>
              <a:ext uri="{FF2B5EF4-FFF2-40B4-BE49-F238E27FC236}">
                <a16:creationId xmlns:a16="http://schemas.microsoft.com/office/drawing/2014/main" id="{09E82E25-7100-EAC7-D237-97573D129252}"/>
              </a:ext>
            </a:extLst>
          </p:cNvPr>
          <p:cNvGrpSpPr/>
          <p:nvPr userDrawn="1"/>
        </p:nvGrpSpPr>
        <p:grpSpPr>
          <a:xfrm>
            <a:off x="443581" y="4113887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33" name="Полилиния: фигура 32">
              <a:extLst>
                <a:ext uri="{FF2B5EF4-FFF2-40B4-BE49-F238E27FC236}">
                  <a16:creationId xmlns:a16="http://schemas.microsoft.com/office/drawing/2014/main" id="{1192842C-1B5D-EAC1-2FA9-969218282C23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4" name="Полилиния: фигура 33">
              <a:extLst>
                <a:ext uri="{FF2B5EF4-FFF2-40B4-BE49-F238E27FC236}">
                  <a16:creationId xmlns:a16="http://schemas.microsoft.com/office/drawing/2014/main" id="{A5D2F1B7-2FDE-D4A9-C4C0-464BB32586D7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5" name="Полилиния: фигура 34">
              <a:extLst>
                <a:ext uri="{FF2B5EF4-FFF2-40B4-BE49-F238E27FC236}">
                  <a16:creationId xmlns:a16="http://schemas.microsoft.com/office/drawing/2014/main" id="{1FACFEDF-A5AC-0185-776B-008FD1E24CAB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6" name="Полилиния: фигура 35">
              <a:extLst>
                <a:ext uri="{FF2B5EF4-FFF2-40B4-BE49-F238E27FC236}">
                  <a16:creationId xmlns:a16="http://schemas.microsoft.com/office/drawing/2014/main" id="{6E274C8F-FC22-6165-E5DB-0DCDC7A5D803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7" name="Полилиния: фигура 36">
              <a:extLst>
                <a:ext uri="{FF2B5EF4-FFF2-40B4-BE49-F238E27FC236}">
                  <a16:creationId xmlns:a16="http://schemas.microsoft.com/office/drawing/2014/main" id="{6ABBE1D3-8D2B-E9E9-669A-BE0A59985BF2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8" name="Полилиния: фигура 37">
              <a:extLst>
                <a:ext uri="{FF2B5EF4-FFF2-40B4-BE49-F238E27FC236}">
                  <a16:creationId xmlns:a16="http://schemas.microsoft.com/office/drawing/2014/main" id="{A1A0E95C-294A-CFB3-FF4C-FBBF85CB7BDD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" name="Полилиния: фигура 38">
              <a:extLst>
                <a:ext uri="{FF2B5EF4-FFF2-40B4-BE49-F238E27FC236}">
                  <a16:creationId xmlns:a16="http://schemas.microsoft.com/office/drawing/2014/main" id="{A523E16C-6233-57F9-2481-B2FF0F79765E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3381095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4_Титул (Арматур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4180589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04" name="Слайд think-cell" r:id="rId4" imgW="470" imgH="469" progId="TCLayout.ActiveDocument.1">
                  <p:embed/>
                </p:oleObj>
              </mc:Choice>
              <mc:Fallback>
                <p:oleObj name="Слайд think-cell" r:id="rId4" imgW="470" imgH="469" progId="TCLayout.ActiveDocument.1">
                  <p:embed/>
                  <p:pic>
                    <p:nvPicPr>
                      <p:cNvPr id="2" name="Объект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>
            <a:extLst>
              <a:ext uri="{FF2B5EF4-FFF2-40B4-BE49-F238E27FC236}">
                <a16:creationId xmlns:a16="http://schemas.microsoft.com/office/drawing/2014/main" id="{916D94DA-6C3B-421F-A8B5-68DEC896537D}"/>
              </a:ext>
            </a:extLst>
          </p:cNvPr>
          <p:cNvSpPr/>
          <p:nvPr userDrawn="1"/>
        </p:nvSpPr>
        <p:spPr>
          <a:xfrm>
            <a:off x="10970420" y="0"/>
            <a:ext cx="1221580" cy="5257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9783A55-C7AF-4DF2-859A-46141B4564B7}"/>
              </a:ext>
            </a:extLst>
          </p:cNvPr>
          <p:cNvSpPr/>
          <p:nvPr userDrawn="1"/>
        </p:nvSpPr>
        <p:spPr>
          <a:xfrm flipH="1" flipV="1">
            <a:off x="2286000" y="5257800"/>
            <a:ext cx="8684420" cy="1143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27" name="Picture 26" descr="A tall building&#10;&#10;Description automatically generated">
            <a:extLst>
              <a:ext uri="{FF2B5EF4-FFF2-40B4-BE49-F238E27FC236}">
                <a16:creationId xmlns:a16="http://schemas.microsoft.com/office/drawing/2014/main" id="{FD4FC3CB-6541-4F90-94BE-12D9534536B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99196" y="809047"/>
            <a:ext cx="5590800" cy="5590800"/>
          </a:xfrm>
          <a:prstGeom prst="rect">
            <a:avLst/>
          </a:prstGeom>
        </p:spPr>
      </p:pic>
      <p:sp>
        <p:nvSpPr>
          <p:cNvPr id="4" name="Rectangle 12">
            <a:extLst>
              <a:ext uri="{FF2B5EF4-FFF2-40B4-BE49-F238E27FC236}">
                <a16:creationId xmlns:a16="http://schemas.microsoft.com/office/drawing/2014/main" id="{3A3084AC-AED7-E4A6-9F86-D5A77A6C3486}"/>
              </a:ext>
            </a:extLst>
          </p:cNvPr>
          <p:cNvSpPr/>
          <p:nvPr userDrawn="1"/>
        </p:nvSpPr>
        <p:spPr>
          <a:xfrm flipH="1" flipV="1">
            <a:off x="1" y="6400800"/>
            <a:ext cx="2286000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5" name="Graphic 22">
            <a:extLst>
              <a:ext uri="{FF2B5EF4-FFF2-40B4-BE49-F238E27FC236}">
                <a16:creationId xmlns:a16="http://schemas.microsoft.com/office/drawing/2014/main" id="{D8BA8C0D-6521-24BB-E0EB-78882ECF3262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95D8725-685C-70E4-C1BB-FDE9A40C5FE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6790" y="1493235"/>
            <a:ext cx="7498080" cy="1387046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4F22072B-9635-DD97-8EEB-2A9A68ACE2D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6789" y="3122143"/>
            <a:ext cx="7498080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8CBB8449-16B6-E77F-C52C-2585A29B936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9130" y="3791521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E94CF5B9-2787-4D9D-64AE-239FA5D4E6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9130" y="4135457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10" name="Graphic 21">
            <a:extLst>
              <a:ext uri="{FF2B5EF4-FFF2-40B4-BE49-F238E27FC236}">
                <a16:creationId xmlns:a16="http://schemas.microsoft.com/office/drawing/2014/main" id="{E56498FF-2E1C-240C-4F00-F8A3D25D2225}"/>
              </a:ext>
            </a:extLst>
          </p:cNvPr>
          <p:cNvGrpSpPr/>
          <p:nvPr userDrawn="1"/>
        </p:nvGrpSpPr>
        <p:grpSpPr>
          <a:xfrm>
            <a:off x="460249" y="3779361"/>
            <a:ext cx="182562" cy="208986"/>
            <a:chOff x="433348" y="3779361"/>
            <a:chExt cx="182562" cy="208986"/>
          </a:xfrm>
        </p:grpSpPr>
        <p:sp>
          <p:nvSpPr>
            <p:cNvPr id="11" name="Полилиния: фигура 10">
              <a:extLst>
                <a:ext uri="{FF2B5EF4-FFF2-40B4-BE49-F238E27FC236}">
                  <a16:creationId xmlns:a16="http://schemas.microsoft.com/office/drawing/2014/main" id="{31F0C345-2B12-D6FD-6A2A-E8678F9EF1A5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2" name="Полилиния: фигура 11">
              <a:extLst>
                <a:ext uri="{FF2B5EF4-FFF2-40B4-BE49-F238E27FC236}">
                  <a16:creationId xmlns:a16="http://schemas.microsoft.com/office/drawing/2014/main" id="{7D1AF569-DE06-5CA4-84CE-D9539D728E65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13" name="Graphic 20">
            <a:extLst>
              <a:ext uri="{FF2B5EF4-FFF2-40B4-BE49-F238E27FC236}">
                <a16:creationId xmlns:a16="http://schemas.microsoft.com/office/drawing/2014/main" id="{31F1A1B1-B325-8FF6-C005-0C47A81A72CE}"/>
              </a:ext>
            </a:extLst>
          </p:cNvPr>
          <p:cNvGrpSpPr/>
          <p:nvPr userDrawn="1"/>
        </p:nvGrpSpPr>
        <p:grpSpPr>
          <a:xfrm>
            <a:off x="443581" y="4113887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id="{F160EDD2-2A12-ABF0-F257-41D70FAAE670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6" name="Полилиния: фигура 15">
              <a:extLst>
                <a:ext uri="{FF2B5EF4-FFF2-40B4-BE49-F238E27FC236}">
                  <a16:creationId xmlns:a16="http://schemas.microsoft.com/office/drawing/2014/main" id="{54F14FF2-9D56-39A8-5E50-AECCE5295626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8" name="Полилиния: фигура 17">
              <a:extLst>
                <a:ext uri="{FF2B5EF4-FFF2-40B4-BE49-F238E27FC236}">
                  <a16:creationId xmlns:a16="http://schemas.microsoft.com/office/drawing/2014/main" id="{A64ACAEA-684D-D198-A7E7-5421E33C4338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9" name="Полилиния: фигура 18">
              <a:extLst>
                <a:ext uri="{FF2B5EF4-FFF2-40B4-BE49-F238E27FC236}">
                  <a16:creationId xmlns:a16="http://schemas.microsoft.com/office/drawing/2014/main" id="{228697C5-D408-21B4-630E-96B5D3984A94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0" name="Полилиния: фигура 19">
              <a:extLst>
                <a:ext uri="{FF2B5EF4-FFF2-40B4-BE49-F238E27FC236}">
                  <a16:creationId xmlns:a16="http://schemas.microsoft.com/office/drawing/2014/main" id="{CE61AA5A-A26C-12D8-4E7E-4C26F27E7900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5" name="Полилиния: фигура 24">
              <a:extLst>
                <a:ext uri="{FF2B5EF4-FFF2-40B4-BE49-F238E27FC236}">
                  <a16:creationId xmlns:a16="http://schemas.microsoft.com/office/drawing/2014/main" id="{EBF5797C-A037-78B2-3853-ED6EF5BF8A2B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" name="Полилиния: фигура 38">
              <a:extLst>
                <a:ext uri="{FF2B5EF4-FFF2-40B4-BE49-F238E27FC236}">
                  <a16:creationId xmlns:a16="http://schemas.microsoft.com/office/drawing/2014/main" id="{ABBA3F55-5584-3E6C-B147-97F019D46899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7093756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5_Титул (Человек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42188001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28" name="Слайд think-cell" r:id="rId4" imgW="470" imgH="469" progId="TCLayout.ActiveDocument.1">
                  <p:embed/>
                </p:oleObj>
              </mc:Choice>
              <mc:Fallback>
                <p:oleObj name="Слайд think-cell" r:id="rId4" imgW="470" imgH="469" progId="TCLayout.ActiveDocument.1">
                  <p:embed/>
                  <p:pic>
                    <p:nvPicPr>
                      <p:cNvPr id="5" name="Объект 4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Rectangle 33">
            <a:extLst>
              <a:ext uri="{FF2B5EF4-FFF2-40B4-BE49-F238E27FC236}">
                <a16:creationId xmlns:a16="http://schemas.microsoft.com/office/drawing/2014/main" id="{F12B2117-D769-4F6D-B49C-1A8F9F2ED53F}"/>
              </a:ext>
            </a:extLst>
          </p:cNvPr>
          <p:cNvSpPr/>
          <p:nvPr userDrawn="1"/>
        </p:nvSpPr>
        <p:spPr>
          <a:xfrm>
            <a:off x="10970420" y="0"/>
            <a:ext cx="1221580" cy="5257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F00A39C-E6E6-4160-8393-6FAC9E5808D9}"/>
              </a:ext>
            </a:extLst>
          </p:cNvPr>
          <p:cNvSpPr/>
          <p:nvPr userDrawn="1"/>
        </p:nvSpPr>
        <p:spPr>
          <a:xfrm flipH="1" flipV="1">
            <a:off x="2286000" y="5257800"/>
            <a:ext cx="8684420" cy="1143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4" name="Picture 16" descr="A person wearing a baseball hat&#10;&#10;Description automatically generated">
            <a:extLst>
              <a:ext uri="{FF2B5EF4-FFF2-40B4-BE49-F238E27FC236}">
                <a16:creationId xmlns:a16="http://schemas.microsoft.com/office/drawing/2014/main" id="{7EE9E762-FC78-40B7-A1D9-E0F2763D3A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38192" y="1537252"/>
            <a:ext cx="5234609" cy="4863548"/>
          </a:xfrm>
          <a:prstGeom prst="rect">
            <a:avLst/>
          </a:prstGeom>
        </p:spPr>
      </p:pic>
      <p:sp>
        <p:nvSpPr>
          <p:cNvPr id="6" name="Rectangle 12">
            <a:extLst>
              <a:ext uri="{FF2B5EF4-FFF2-40B4-BE49-F238E27FC236}">
                <a16:creationId xmlns:a16="http://schemas.microsoft.com/office/drawing/2014/main" id="{6552C066-F87E-28FB-CDF5-42D390CD9CB8}"/>
              </a:ext>
            </a:extLst>
          </p:cNvPr>
          <p:cNvSpPr/>
          <p:nvPr userDrawn="1"/>
        </p:nvSpPr>
        <p:spPr>
          <a:xfrm flipH="1" flipV="1">
            <a:off x="1" y="6400800"/>
            <a:ext cx="2286000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7" name="Graphic 22">
            <a:extLst>
              <a:ext uri="{FF2B5EF4-FFF2-40B4-BE49-F238E27FC236}">
                <a16:creationId xmlns:a16="http://schemas.microsoft.com/office/drawing/2014/main" id="{15523290-FB1F-D239-5D1A-E17A3893389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ABA9765-BCAD-B579-2F8B-E2B6AFCDCE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6790" y="1493235"/>
            <a:ext cx="7498080" cy="1387046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C87CEF7E-590C-F4E5-CB1B-29CEECB26D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6789" y="3122143"/>
            <a:ext cx="7498080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F6A12A51-23E5-0962-E7BB-37076BB91C4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9130" y="3791521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930A0E5D-DF50-8C5E-4178-4D12B5C1A9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9130" y="4135457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12" name="Graphic 21">
            <a:extLst>
              <a:ext uri="{FF2B5EF4-FFF2-40B4-BE49-F238E27FC236}">
                <a16:creationId xmlns:a16="http://schemas.microsoft.com/office/drawing/2014/main" id="{A2F9E6D1-6EE7-518D-F0F1-C6CC9F8F202E}"/>
              </a:ext>
            </a:extLst>
          </p:cNvPr>
          <p:cNvGrpSpPr/>
          <p:nvPr userDrawn="1"/>
        </p:nvGrpSpPr>
        <p:grpSpPr>
          <a:xfrm>
            <a:off x="460249" y="3779361"/>
            <a:ext cx="182562" cy="208986"/>
            <a:chOff x="433348" y="3779361"/>
            <a:chExt cx="182562" cy="208986"/>
          </a:xfrm>
        </p:grpSpPr>
        <p:sp>
          <p:nvSpPr>
            <p:cNvPr id="13" name="Полилиния: фигура 12">
              <a:extLst>
                <a:ext uri="{FF2B5EF4-FFF2-40B4-BE49-F238E27FC236}">
                  <a16:creationId xmlns:a16="http://schemas.microsoft.com/office/drawing/2014/main" id="{3F858E06-B053-C43E-EE4C-DBF2B00DA6D1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id="{2F4AE07B-B394-924E-50FA-16251FEB1777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15" name="Graphic 20">
            <a:extLst>
              <a:ext uri="{FF2B5EF4-FFF2-40B4-BE49-F238E27FC236}">
                <a16:creationId xmlns:a16="http://schemas.microsoft.com/office/drawing/2014/main" id="{4BD9B044-6E9D-25C0-FEA9-658EA7F43FB9}"/>
              </a:ext>
            </a:extLst>
          </p:cNvPr>
          <p:cNvGrpSpPr/>
          <p:nvPr userDrawn="1"/>
        </p:nvGrpSpPr>
        <p:grpSpPr>
          <a:xfrm>
            <a:off x="443581" y="4113887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16" name="Полилиния: фигура 15">
              <a:extLst>
                <a:ext uri="{FF2B5EF4-FFF2-40B4-BE49-F238E27FC236}">
                  <a16:creationId xmlns:a16="http://schemas.microsoft.com/office/drawing/2014/main" id="{11F19E5A-6AB4-6149-B3C4-EFEFE5DF42B2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7" name="Полилиния: фигура 16">
              <a:extLst>
                <a:ext uri="{FF2B5EF4-FFF2-40B4-BE49-F238E27FC236}">
                  <a16:creationId xmlns:a16="http://schemas.microsoft.com/office/drawing/2014/main" id="{AE673415-170C-BA3B-5407-57F04CB623A2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8" name="Полилиния: фигура 17">
              <a:extLst>
                <a:ext uri="{FF2B5EF4-FFF2-40B4-BE49-F238E27FC236}">
                  <a16:creationId xmlns:a16="http://schemas.microsoft.com/office/drawing/2014/main" id="{4FBAF231-B8C9-27B8-F394-6751A9317048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9" name="Полилиния: фигура 18">
              <a:extLst>
                <a:ext uri="{FF2B5EF4-FFF2-40B4-BE49-F238E27FC236}">
                  <a16:creationId xmlns:a16="http://schemas.microsoft.com/office/drawing/2014/main" id="{3F918923-6257-7C76-BB7A-C135A2BECC7B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0" name="Полилиния: фигура 19">
              <a:extLst>
                <a:ext uri="{FF2B5EF4-FFF2-40B4-BE49-F238E27FC236}">
                  <a16:creationId xmlns:a16="http://schemas.microsoft.com/office/drawing/2014/main" id="{389402E6-8B50-0103-B0CB-2C6B2744ECD7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8" name="Полилиния: фигура 37">
              <a:extLst>
                <a:ext uri="{FF2B5EF4-FFF2-40B4-BE49-F238E27FC236}">
                  <a16:creationId xmlns:a16="http://schemas.microsoft.com/office/drawing/2014/main" id="{6121BFE5-140B-4A03-2CC2-1EAF2F25329A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" name="Полилиния: фигура 38">
              <a:extLst>
                <a:ext uri="{FF2B5EF4-FFF2-40B4-BE49-F238E27FC236}">
                  <a16:creationId xmlns:a16="http://schemas.microsoft.com/office/drawing/2014/main" id="{494C573E-BE63-30D9-20DC-C8970FE46292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065361544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6_Титул (Белаз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7670851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52" name="Слайд think-cell" r:id="rId4" imgW="470" imgH="469" progId="TCLayout.ActiveDocument.1">
                  <p:embed/>
                </p:oleObj>
              </mc:Choice>
              <mc:Fallback>
                <p:oleObj name="Слайд think-cell" r:id="rId4" imgW="470" imgH="469" progId="TCLayout.ActiveDocument.1">
                  <p:embed/>
                  <p:pic>
                    <p:nvPicPr>
                      <p:cNvPr id="2" name="Объект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>
            <a:extLst>
              <a:ext uri="{FF2B5EF4-FFF2-40B4-BE49-F238E27FC236}">
                <a16:creationId xmlns:a16="http://schemas.microsoft.com/office/drawing/2014/main" id="{F43FB7BB-D84F-49DF-98F8-1C9C2DF7207E}"/>
              </a:ext>
            </a:extLst>
          </p:cNvPr>
          <p:cNvSpPr/>
          <p:nvPr userDrawn="1"/>
        </p:nvSpPr>
        <p:spPr>
          <a:xfrm>
            <a:off x="10970420" y="0"/>
            <a:ext cx="1221580" cy="5257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2AB78FF-A483-48CC-B5C7-2C10C2BF9FD0}"/>
              </a:ext>
            </a:extLst>
          </p:cNvPr>
          <p:cNvSpPr/>
          <p:nvPr userDrawn="1"/>
        </p:nvSpPr>
        <p:spPr>
          <a:xfrm flipH="1" flipV="1">
            <a:off x="2286000" y="5257800"/>
            <a:ext cx="8684420" cy="1143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1B19B26-A695-42C0-A7FE-285C34B2632A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5200" y="2653747"/>
            <a:ext cx="7266244" cy="3747052"/>
          </a:xfrm>
          <a:prstGeom prst="rect">
            <a:avLst/>
          </a:prstGeom>
        </p:spPr>
      </p:pic>
      <p:sp>
        <p:nvSpPr>
          <p:cNvPr id="3" name="Rectangle 12">
            <a:extLst>
              <a:ext uri="{FF2B5EF4-FFF2-40B4-BE49-F238E27FC236}">
                <a16:creationId xmlns:a16="http://schemas.microsoft.com/office/drawing/2014/main" id="{54582DE1-6190-BEF3-867A-0C240DA7E1AA}"/>
              </a:ext>
            </a:extLst>
          </p:cNvPr>
          <p:cNvSpPr/>
          <p:nvPr userDrawn="1"/>
        </p:nvSpPr>
        <p:spPr>
          <a:xfrm flipH="1" flipV="1">
            <a:off x="1" y="6400800"/>
            <a:ext cx="2286000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4" name="Graphic 22">
            <a:extLst>
              <a:ext uri="{FF2B5EF4-FFF2-40B4-BE49-F238E27FC236}">
                <a16:creationId xmlns:a16="http://schemas.microsoft.com/office/drawing/2014/main" id="{658B5512-BE41-6363-B1CC-8B0A02E51E20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389A47B-3B31-4EA4-B571-11CA60137B6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6790" y="1493235"/>
            <a:ext cx="7498080" cy="1387046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4B110DBB-00E0-1C87-29AE-A525768CE50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6789" y="3122143"/>
            <a:ext cx="7498080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C6E3DCAC-D9F7-022E-06D6-4639094BBF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9130" y="3791521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861F36A9-76D5-9F17-2EE2-359FB22C51D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9130" y="4135457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9" name="Graphic 21">
            <a:extLst>
              <a:ext uri="{FF2B5EF4-FFF2-40B4-BE49-F238E27FC236}">
                <a16:creationId xmlns:a16="http://schemas.microsoft.com/office/drawing/2014/main" id="{1FB4A33E-8360-C14C-F19B-EF32DC0A8859}"/>
              </a:ext>
            </a:extLst>
          </p:cNvPr>
          <p:cNvGrpSpPr/>
          <p:nvPr userDrawn="1"/>
        </p:nvGrpSpPr>
        <p:grpSpPr>
          <a:xfrm>
            <a:off x="460249" y="3779361"/>
            <a:ext cx="182562" cy="208986"/>
            <a:chOff x="433348" y="3779361"/>
            <a:chExt cx="182562" cy="208986"/>
          </a:xfrm>
        </p:grpSpPr>
        <p:sp>
          <p:nvSpPr>
            <p:cNvPr id="10" name="Полилиния: фигура 9">
              <a:extLst>
                <a:ext uri="{FF2B5EF4-FFF2-40B4-BE49-F238E27FC236}">
                  <a16:creationId xmlns:a16="http://schemas.microsoft.com/office/drawing/2014/main" id="{7CDE59F1-C140-B96C-884C-67D9FF0EFC84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1" name="Полилиния: фигура 10">
              <a:extLst>
                <a:ext uri="{FF2B5EF4-FFF2-40B4-BE49-F238E27FC236}">
                  <a16:creationId xmlns:a16="http://schemas.microsoft.com/office/drawing/2014/main" id="{12218775-CDF7-7E5E-46E3-611D97DF2F29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12" name="Graphic 20">
            <a:extLst>
              <a:ext uri="{FF2B5EF4-FFF2-40B4-BE49-F238E27FC236}">
                <a16:creationId xmlns:a16="http://schemas.microsoft.com/office/drawing/2014/main" id="{55F88571-CFBD-A959-16DA-863834076DA2}"/>
              </a:ext>
            </a:extLst>
          </p:cNvPr>
          <p:cNvGrpSpPr/>
          <p:nvPr userDrawn="1"/>
        </p:nvGrpSpPr>
        <p:grpSpPr>
          <a:xfrm>
            <a:off x="443581" y="4113887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13" name="Полилиния: фигура 12">
              <a:extLst>
                <a:ext uri="{FF2B5EF4-FFF2-40B4-BE49-F238E27FC236}">
                  <a16:creationId xmlns:a16="http://schemas.microsoft.com/office/drawing/2014/main" id="{1BF09DA0-1618-AC0B-64C5-59779FE4EFCE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5" name="Полилиния: фигура 14">
              <a:extLst>
                <a:ext uri="{FF2B5EF4-FFF2-40B4-BE49-F238E27FC236}">
                  <a16:creationId xmlns:a16="http://schemas.microsoft.com/office/drawing/2014/main" id="{3AE43B4E-3EE1-E517-4254-3FCF0BB53958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6" name="Полилиния: фигура 15">
              <a:extLst>
                <a:ext uri="{FF2B5EF4-FFF2-40B4-BE49-F238E27FC236}">
                  <a16:creationId xmlns:a16="http://schemas.microsoft.com/office/drawing/2014/main" id="{05B9365A-9702-E1E8-53E4-E8FCFC7B824C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8" name="Полилиния: фигура 17">
              <a:extLst>
                <a:ext uri="{FF2B5EF4-FFF2-40B4-BE49-F238E27FC236}">
                  <a16:creationId xmlns:a16="http://schemas.microsoft.com/office/drawing/2014/main" id="{D392C487-3D62-2282-F3CA-079C2AB94E0A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9" name="Полилиния: фигура 18">
              <a:extLst>
                <a:ext uri="{FF2B5EF4-FFF2-40B4-BE49-F238E27FC236}">
                  <a16:creationId xmlns:a16="http://schemas.microsoft.com/office/drawing/2014/main" id="{288A05BB-9871-17AB-3374-D92C803B0BA0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0" name="Полилиния: фигура 19">
              <a:extLst>
                <a:ext uri="{FF2B5EF4-FFF2-40B4-BE49-F238E27FC236}">
                  <a16:creationId xmlns:a16="http://schemas.microsoft.com/office/drawing/2014/main" id="{4FDD2B1D-9EF2-037D-9D67-C68FEEBA5840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" name="Полилиния: фигура 38">
              <a:extLst>
                <a:ext uri="{FF2B5EF4-FFF2-40B4-BE49-F238E27FC236}">
                  <a16:creationId xmlns:a16="http://schemas.microsoft.com/office/drawing/2014/main" id="{2F58C253-7F60-D3A4-3EE2-D7F25EB443A4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012730075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1_Титу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83773474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776" name="Слайд think-cell" r:id="rId4" imgW="470" imgH="469" progId="TCLayout.ActiveDocument.1">
                  <p:embed/>
                </p:oleObj>
              </mc:Choice>
              <mc:Fallback>
                <p:oleObj name="Слайд think-cell" r:id="rId4" imgW="470" imgH="469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2BF1AD02-4937-475A-A95A-A58946F5ACE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543800" y="0"/>
            <a:ext cx="4648201" cy="54864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lang="en-US">
                <a:solidFill>
                  <a:sysClr val="windowText" lastClr="000000"/>
                </a:solidFill>
              </a:defRPr>
            </a:lvl1pPr>
          </a:lstStyle>
          <a:p>
            <a:pPr marL="144000" lvl="0" indent="-144000"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666E99C-E850-4B71-BE01-59C1D4FD2CC1}"/>
              </a:ext>
            </a:extLst>
          </p:cNvPr>
          <p:cNvSpPr/>
          <p:nvPr userDrawn="1"/>
        </p:nvSpPr>
        <p:spPr>
          <a:xfrm rot="5400000">
            <a:off x="-1" y="6400801"/>
            <a:ext cx="457200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4C93761-35A0-4469-8304-7C5F0B4D3F27}"/>
              </a:ext>
            </a:extLst>
          </p:cNvPr>
          <p:cNvSpPr/>
          <p:nvPr userDrawn="1"/>
        </p:nvSpPr>
        <p:spPr>
          <a:xfrm rot="5400000">
            <a:off x="3770746" y="2627746"/>
            <a:ext cx="457200" cy="70889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0976336-608D-45E1-86B0-AF885E9CA4A4}"/>
              </a:ext>
            </a:extLst>
          </p:cNvPr>
          <p:cNvSpPr/>
          <p:nvPr userDrawn="1"/>
        </p:nvSpPr>
        <p:spPr>
          <a:xfrm rot="5400000">
            <a:off x="9636816" y="3390901"/>
            <a:ext cx="462163" cy="46482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5" name="Graphic 22">
            <a:extLst>
              <a:ext uri="{FF2B5EF4-FFF2-40B4-BE49-F238E27FC236}">
                <a16:creationId xmlns:a16="http://schemas.microsoft.com/office/drawing/2014/main" id="{1C6AE1E4-4CA0-759C-3225-0B9822DD86E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AEB9110-D360-C4C4-4DF7-81DB5B9C08A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6791" y="1493235"/>
            <a:ext cx="6629810" cy="1387046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0B4E685A-7579-9B5B-B7D4-5901823A4B1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6790" y="3122143"/>
            <a:ext cx="6629810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16C3C738-3E94-0E5B-D99E-798B06B508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9130" y="3791521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51898780-4197-CC91-CF3D-6C0390A4BC8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9130" y="4135457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10" name="Graphic 21">
            <a:extLst>
              <a:ext uri="{FF2B5EF4-FFF2-40B4-BE49-F238E27FC236}">
                <a16:creationId xmlns:a16="http://schemas.microsoft.com/office/drawing/2014/main" id="{0ECD8080-2BCC-1317-6C28-C556D6D8A066}"/>
              </a:ext>
            </a:extLst>
          </p:cNvPr>
          <p:cNvGrpSpPr/>
          <p:nvPr userDrawn="1"/>
        </p:nvGrpSpPr>
        <p:grpSpPr>
          <a:xfrm>
            <a:off x="460249" y="3779361"/>
            <a:ext cx="182562" cy="208986"/>
            <a:chOff x="433348" y="3779361"/>
            <a:chExt cx="182562" cy="208986"/>
          </a:xfrm>
        </p:grpSpPr>
        <p:sp>
          <p:nvSpPr>
            <p:cNvPr id="11" name="Полилиния: фигура 10">
              <a:extLst>
                <a:ext uri="{FF2B5EF4-FFF2-40B4-BE49-F238E27FC236}">
                  <a16:creationId xmlns:a16="http://schemas.microsoft.com/office/drawing/2014/main" id="{72AD18E5-A1A6-5099-B861-88B5E7394386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2" name="Полилиния: фигура 11">
              <a:extLst>
                <a:ext uri="{FF2B5EF4-FFF2-40B4-BE49-F238E27FC236}">
                  <a16:creationId xmlns:a16="http://schemas.microsoft.com/office/drawing/2014/main" id="{0E9B87F5-8E86-1484-180A-B80EFBF5D318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13" name="Graphic 20">
            <a:extLst>
              <a:ext uri="{FF2B5EF4-FFF2-40B4-BE49-F238E27FC236}">
                <a16:creationId xmlns:a16="http://schemas.microsoft.com/office/drawing/2014/main" id="{C87C18F7-861C-A43E-9D41-A1BEDD73E25C}"/>
              </a:ext>
            </a:extLst>
          </p:cNvPr>
          <p:cNvGrpSpPr/>
          <p:nvPr userDrawn="1"/>
        </p:nvGrpSpPr>
        <p:grpSpPr>
          <a:xfrm>
            <a:off x="443581" y="4113887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id="{27B12864-388F-DEB9-2069-E13641CE154D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6" name="Полилиния: фигура 15">
              <a:extLst>
                <a:ext uri="{FF2B5EF4-FFF2-40B4-BE49-F238E27FC236}">
                  <a16:creationId xmlns:a16="http://schemas.microsoft.com/office/drawing/2014/main" id="{F10109FA-8A6F-D8D2-72FD-2CAB720F8101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6" name="Полилиния: фигура 25">
              <a:extLst>
                <a:ext uri="{FF2B5EF4-FFF2-40B4-BE49-F238E27FC236}">
                  <a16:creationId xmlns:a16="http://schemas.microsoft.com/office/drawing/2014/main" id="{3A609364-C90F-DD63-1321-C3F8230FC02F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5" name="Полилиния: фигура 34">
              <a:extLst>
                <a:ext uri="{FF2B5EF4-FFF2-40B4-BE49-F238E27FC236}">
                  <a16:creationId xmlns:a16="http://schemas.microsoft.com/office/drawing/2014/main" id="{9B1C0D66-D96C-1826-EA4F-3D0E47ACB368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6" name="Полилиния: фигура 35">
              <a:extLst>
                <a:ext uri="{FF2B5EF4-FFF2-40B4-BE49-F238E27FC236}">
                  <a16:creationId xmlns:a16="http://schemas.microsoft.com/office/drawing/2014/main" id="{30C87122-CF82-F069-EF92-4F796CF15F1C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7" name="Полилиния: фигура 36">
              <a:extLst>
                <a:ext uri="{FF2B5EF4-FFF2-40B4-BE49-F238E27FC236}">
                  <a16:creationId xmlns:a16="http://schemas.microsoft.com/office/drawing/2014/main" id="{AB714EBC-ECE2-9D91-64A9-CFC27CBB4518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8" name="Полилиния: фигура 37">
              <a:extLst>
                <a:ext uri="{FF2B5EF4-FFF2-40B4-BE49-F238E27FC236}">
                  <a16:creationId xmlns:a16="http://schemas.microsoft.com/office/drawing/2014/main" id="{0EADF599-664C-7A10-8D6A-4ED2CAC3CE1A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5214597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2_Титул (Рудник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16920099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00" name="Слайд think-cell" r:id="rId4" imgW="470" imgH="469" progId="TCLayout.ActiveDocument.1">
                  <p:embed/>
                </p:oleObj>
              </mc:Choice>
              <mc:Fallback>
                <p:oleObj name="Слайд think-cell" r:id="rId4" imgW="470" imgH="469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14" descr="A picture containing snow, outdoor, grass, track&#10;&#10;Description automatically generated">
            <a:extLst>
              <a:ext uri="{FF2B5EF4-FFF2-40B4-BE49-F238E27FC236}">
                <a16:creationId xmlns:a16="http://schemas.microsoft.com/office/drawing/2014/main" id="{72D2AF93-AB1C-4103-91EE-4FB5B70A75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43800" y="-1"/>
            <a:ext cx="4648201" cy="5483919"/>
          </a:xfrm>
          <a:prstGeom prst="rect">
            <a:avLst/>
          </a:prstGeom>
        </p:spPr>
      </p:pic>
      <p:sp>
        <p:nvSpPr>
          <p:cNvPr id="5" name="Rectangle 16">
            <a:extLst>
              <a:ext uri="{FF2B5EF4-FFF2-40B4-BE49-F238E27FC236}">
                <a16:creationId xmlns:a16="http://schemas.microsoft.com/office/drawing/2014/main" id="{F1E5F43D-6FDE-FD93-D062-A7B19FE5CD1B}"/>
              </a:ext>
            </a:extLst>
          </p:cNvPr>
          <p:cNvSpPr/>
          <p:nvPr userDrawn="1"/>
        </p:nvSpPr>
        <p:spPr>
          <a:xfrm rot="5400000">
            <a:off x="-1" y="6400801"/>
            <a:ext cx="457200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6" name="Rectangle 17">
            <a:extLst>
              <a:ext uri="{FF2B5EF4-FFF2-40B4-BE49-F238E27FC236}">
                <a16:creationId xmlns:a16="http://schemas.microsoft.com/office/drawing/2014/main" id="{D3DB4B06-23DE-433E-BE83-97A4C4D11999}"/>
              </a:ext>
            </a:extLst>
          </p:cNvPr>
          <p:cNvSpPr/>
          <p:nvPr userDrawn="1"/>
        </p:nvSpPr>
        <p:spPr>
          <a:xfrm rot="5400000">
            <a:off x="3770746" y="2627746"/>
            <a:ext cx="457200" cy="70889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7" name="Rectangle 21">
            <a:extLst>
              <a:ext uri="{FF2B5EF4-FFF2-40B4-BE49-F238E27FC236}">
                <a16:creationId xmlns:a16="http://schemas.microsoft.com/office/drawing/2014/main" id="{B976DB00-B44A-F5A5-4937-27F78C197BC1}"/>
              </a:ext>
            </a:extLst>
          </p:cNvPr>
          <p:cNvSpPr/>
          <p:nvPr userDrawn="1"/>
        </p:nvSpPr>
        <p:spPr>
          <a:xfrm rot="5400000">
            <a:off x="9636816" y="3390901"/>
            <a:ext cx="462163" cy="46482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8" name="Graphic 22">
            <a:extLst>
              <a:ext uri="{FF2B5EF4-FFF2-40B4-BE49-F238E27FC236}">
                <a16:creationId xmlns:a16="http://schemas.microsoft.com/office/drawing/2014/main" id="{B06366E7-7AA1-FF6C-8948-60E67EA80C3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DD41587-B31E-2058-8670-5580803AD90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6791" y="1493235"/>
            <a:ext cx="6629810" cy="1387046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D77AFFCB-EB5D-9743-80C2-4CB3728B986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6790" y="3122143"/>
            <a:ext cx="6629810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D68ECCE8-2275-E1AA-0FB6-2C81D461F03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9130" y="3791521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FED053D6-E701-AA3B-02F7-E1D0BA00E9B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9130" y="4135457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13" name="Graphic 21">
            <a:extLst>
              <a:ext uri="{FF2B5EF4-FFF2-40B4-BE49-F238E27FC236}">
                <a16:creationId xmlns:a16="http://schemas.microsoft.com/office/drawing/2014/main" id="{363E1ABE-62F2-F68A-A90A-106CEB7AF28F}"/>
              </a:ext>
            </a:extLst>
          </p:cNvPr>
          <p:cNvGrpSpPr/>
          <p:nvPr userDrawn="1"/>
        </p:nvGrpSpPr>
        <p:grpSpPr>
          <a:xfrm>
            <a:off x="460249" y="3779361"/>
            <a:ext cx="182562" cy="208986"/>
            <a:chOff x="433348" y="3779361"/>
            <a:chExt cx="182562" cy="208986"/>
          </a:xfrm>
        </p:grpSpPr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id="{B4B90FEF-D1D9-EE91-7493-D22799DA881B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6" name="Полилиния: фигура 15">
              <a:extLst>
                <a:ext uri="{FF2B5EF4-FFF2-40B4-BE49-F238E27FC236}">
                  <a16:creationId xmlns:a16="http://schemas.microsoft.com/office/drawing/2014/main" id="{9D91135A-8D64-EC2B-7D01-72E83A21A869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17" name="Graphic 20">
            <a:extLst>
              <a:ext uri="{FF2B5EF4-FFF2-40B4-BE49-F238E27FC236}">
                <a16:creationId xmlns:a16="http://schemas.microsoft.com/office/drawing/2014/main" id="{FC4A1DAD-8FFF-9FD8-E7D0-51072BDECCA3}"/>
              </a:ext>
            </a:extLst>
          </p:cNvPr>
          <p:cNvGrpSpPr/>
          <p:nvPr userDrawn="1"/>
        </p:nvGrpSpPr>
        <p:grpSpPr>
          <a:xfrm>
            <a:off x="443581" y="4113887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18" name="Полилиния: фигура 17">
              <a:extLst>
                <a:ext uri="{FF2B5EF4-FFF2-40B4-BE49-F238E27FC236}">
                  <a16:creationId xmlns:a16="http://schemas.microsoft.com/office/drawing/2014/main" id="{0BB1FB93-87E9-7C74-C896-ADEE8B8ED634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6" name="Полилиния: фигура 35">
              <a:extLst>
                <a:ext uri="{FF2B5EF4-FFF2-40B4-BE49-F238E27FC236}">
                  <a16:creationId xmlns:a16="http://schemas.microsoft.com/office/drawing/2014/main" id="{1D29F624-0C42-7A84-2087-6191EA9EA668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7" name="Полилиния: фигура 36">
              <a:extLst>
                <a:ext uri="{FF2B5EF4-FFF2-40B4-BE49-F238E27FC236}">
                  <a16:creationId xmlns:a16="http://schemas.microsoft.com/office/drawing/2014/main" id="{80F222B8-BF2F-4486-136C-52CB892B82AF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8" name="Полилиния: фигура 37">
              <a:extLst>
                <a:ext uri="{FF2B5EF4-FFF2-40B4-BE49-F238E27FC236}">
                  <a16:creationId xmlns:a16="http://schemas.microsoft.com/office/drawing/2014/main" id="{3A5CEB79-7970-D877-C8E9-8B6AF7208DEE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" name="Полилиния: фигура 38">
              <a:extLst>
                <a:ext uri="{FF2B5EF4-FFF2-40B4-BE49-F238E27FC236}">
                  <a16:creationId xmlns:a16="http://schemas.microsoft.com/office/drawing/2014/main" id="{91513DB9-8B71-3B6E-CF42-C9A27644B051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0" name="Полилиния: фигура 39">
              <a:extLst>
                <a:ext uri="{FF2B5EF4-FFF2-40B4-BE49-F238E27FC236}">
                  <a16:creationId xmlns:a16="http://schemas.microsoft.com/office/drawing/2014/main" id="{92EE3F1D-66E3-8EAE-B9E3-0B4DB7137D5D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1" name="Полилиния: фигура 40">
              <a:extLst>
                <a:ext uri="{FF2B5EF4-FFF2-40B4-BE49-F238E27FC236}">
                  <a16:creationId xmlns:a16="http://schemas.microsoft.com/office/drawing/2014/main" id="{06A845E6-F831-0D81-1EE6-CB0FE6263CF6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41616515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3_Титул (Конструкция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cage&#10;&#10;Description automatically generated">
            <a:extLst>
              <a:ext uri="{FF2B5EF4-FFF2-40B4-BE49-F238E27FC236}">
                <a16:creationId xmlns:a16="http://schemas.microsoft.com/office/drawing/2014/main" id="{64C3D6F7-0D49-4604-8DEC-C5588E20B1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266"/>
            <a:ext cx="12192000" cy="6853469"/>
          </a:xfrm>
          <a:prstGeom prst="rect">
            <a:avLst/>
          </a:prstGeom>
        </p:spPr>
      </p:pic>
      <p:graphicFrame>
        <p:nvGraphicFramePr>
          <p:cNvPr id="7" name="Объект 6" hidden="1">
            <a:extLst>
              <a:ext uri="{FF2B5EF4-FFF2-40B4-BE49-F238E27FC236}">
                <a16:creationId xmlns:a16="http://schemas.microsoft.com/office/drawing/2014/main" id="{6EA0E9A1-B4EA-4A04-A1CE-EC6A94B5AC4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19580726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56" name="Слайд think-cell" r:id="rId5" imgW="473" imgH="476" progId="TCLayout.ActiveDocument.1">
                  <p:embed/>
                </p:oleObj>
              </mc:Choice>
              <mc:Fallback>
                <p:oleObj name="Слайд think-cell" r:id="rId5" imgW="473" imgH="476" progId="TCLayout.ActiveDocument.1">
                  <p:embed/>
                  <p:pic>
                    <p:nvPicPr>
                      <p:cNvPr id="7" name="Объект 6" hidden="1">
                        <a:extLst>
                          <a:ext uri="{FF2B5EF4-FFF2-40B4-BE49-F238E27FC236}">
                            <a16:creationId xmlns:a16="http://schemas.microsoft.com/office/drawing/2014/main" id="{6EA0E9A1-B4EA-4A04-A1CE-EC6A94B5AC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17">
            <a:extLst>
              <a:ext uri="{FF2B5EF4-FFF2-40B4-BE49-F238E27FC236}">
                <a16:creationId xmlns:a16="http://schemas.microsoft.com/office/drawing/2014/main" id="{A64FBB5A-6173-1998-457F-30962EDBCEEE}"/>
              </a:ext>
            </a:extLst>
          </p:cNvPr>
          <p:cNvSpPr/>
          <p:nvPr userDrawn="1"/>
        </p:nvSpPr>
        <p:spPr>
          <a:xfrm>
            <a:off x="10058401" y="6629403"/>
            <a:ext cx="2133401" cy="2285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6" name="Rectangle 18">
            <a:extLst>
              <a:ext uri="{FF2B5EF4-FFF2-40B4-BE49-F238E27FC236}">
                <a16:creationId xmlns:a16="http://schemas.microsoft.com/office/drawing/2014/main" id="{50BAA3D3-ADD3-A8D1-B5A6-D7F508ED16F1}"/>
              </a:ext>
            </a:extLst>
          </p:cNvPr>
          <p:cNvSpPr/>
          <p:nvPr userDrawn="1"/>
        </p:nvSpPr>
        <p:spPr>
          <a:xfrm>
            <a:off x="1" y="6629402"/>
            <a:ext cx="6172199" cy="2285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8" name="Rectangle 19">
            <a:extLst>
              <a:ext uri="{FF2B5EF4-FFF2-40B4-BE49-F238E27FC236}">
                <a16:creationId xmlns:a16="http://schemas.microsoft.com/office/drawing/2014/main" id="{D421D856-42D6-77A4-AA9A-31E67359391D}"/>
              </a:ext>
            </a:extLst>
          </p:cNvPr>
          <p:cNvSpPr/>
          <p:nvPr userDrawn="1"/>
        </p:nvSpPr>
        <p:spPr>
          <a:xfrm>
            <a:off x="6172199" y="6629402"/>
            <a:ext cx="3886201" cy="2285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9" name="Graphic 22">
            <a:extLst>
              <a:ext uri="{FF2B5EF4-FFF2-40B4-BE49-F238E27FC236}">
                <a16:creationId xmlns:a16="http://schemas.microsoft.com/office/drawing/2014/main" id="{035A34F4-BFEF-C32E-A5E0-A8E751EDDAEB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  <p:sp>
        <p:nvSpPr>
          <p:cNvPr id="42" name="Subtitle 2">
            <a:extLst>
              <a:ext uri="{FF2B5EF4-FFF2-40B4-BE49-F238E27FC236}">
                <a16:creationId xmlns:a16="http://schemas.microsoft.com/office/drawing/2014/main" id="{CC8C7790-3D96-EAEC-714B-A2CC1A9B340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61070" y="3947545"/>
            <a:ext cx="5907024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43" name="Text Placeholder 4">
            <a:extLst>
              <a:ext uri="{FF2B5EF4-FFF2-40B4-BE49-F238E27FC236}">
                <a16:creationId xmlns:a16="http://schemas.microsoft.com/office/drawing/2014/main" id="{4D485D26-64C3-9054-C26C-1210806C12A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6619" y="4507138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44" name="Text Placeholder 4">
            <a:extLst>
              <a:ext uri="{FF2B5EF4-FFF2-40B4-BE49-F238E27FC236}">
                <a16:creationId xmlns:a16="http://schemas.microsoft.com/office/drawing/2014/main" id="{3A9D0E48-E5B5-6AAF-40C3-39056A46890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56619" y="4851074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45" name="Graphic 21">
            <a:extLst>
              <a:ext uri="{FF2B5EF4-FFF2-40B4-BE49-F238E27FC236}">
                <a16:creationId xmlns:a16="http://schemas.microsoft.com/office/drawing/2014/main" id="{8C6DBAC8-0C57-2F81-54D7-BAC6842084F5}"/>
              </a:ext>
            </a:extLst>
          </p:cNvPr>
          <p:cNvGrpSpPr/>
          <p:nvPr userDrawn="1"/>
        </p:nvGrpSpPr>
        <p:grpSpPr>
          <a:xfrm>
            <a:off x="477738" y="4494978"/>
            <a:ext cx="182562" cy="208986"/>
            <a:chOff x="433348" y="3779361"/>
            <a:chExt cx="182562" cy="208986"/>
          </a:xfrm>
        </p:grpSpPr>
        <p:sp>
          <p:nvSpPr>
            <p:cNvPr id="46" name="Полилиния: фигура 20">
              <a:extLst>
                <a:ext uri="{FF2B5EF4-FFF2-40B4-BE49-F238E27FC236}">
                  <a16:creationId xmlns:a16="http://schemas.microsoft.com/office/drawing/2014/main" id="{DCABBB0A-0500-1BE8-D8A0-34EDB39197D3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7" name="Полилиния: фигура 22">
              <a:extLst>
                <a:ext uri="{FF2B5EF4-FFF2-40B4-BE49-F238E27FC236}">
                  <a16:creationId xmlns:a16="http://schemas.microsoft.com/office/drawing/2014/main" id="{5C693FF3-495F-A54B-2AE1-58AE8547F279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48" name="Graphic 20">
            <a:extLst>
              <a:ext uri="{FF2B5EF4-FFF2-40B4-BE49-F238E27FC236}">
                <a16:creationId xmlns:a16="http://schemas.microsoft.com/office/drawing/2014/main" id="{AB4CBCED-28AB-A71B-F917-EF8D3D94E28D}"/>
              </a:ext>
            </a:extLst>
          </p:cNvPr>
          <p:cNvGrpSpPr/>
          <p:nvPr userDrawn="1"/>
        </p:nvGrpSpPr>
        <p:grpSpPr>
          <a:xfrm>
            <a:off x="461069" y="4829506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49" name="Полилиния: фигура 26">
              <a:extLst>
                <a:ext uri="{FF2B5EF4-FFF2-40B4-BE49-F238E27FC236}">
                  <a16:creationId xmlns:a16="http://schemas.microsoft.com/office/drawing/2014/main" id="{684F19BE-917E-C1D8-88CE-CEC9BD3C24B9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0" name="Полилиния: фигура 27">
              <a:extLst>
                <a:ext uri="{FF2B5EF4-FFF2-40B4-BE49-F238E27FC236}">
                  <a16:creationId xmlns:a16="http://schemas.microsoft.com/office/drawing/2014/main" id="{066C71A0-2949-B9D0-C12D-1C07174F3A8E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1" name="Полилиния: фигура 28">
              <a:extLst>
                <a:ext uri="{FF2B5EF4-FFF2-40B4-BE49-F238E27FC236}">
                  <a16:creationId xmlns:a16="http://schemas.microsoft.com/office/drawing/2014/main" id="{B6B4A59F-C75E-DF32-C35A-78D980D57A1F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2" name="Полилиния: фигура 29">
              <a:extLst>
                <a:ext uri="{FF2B5EF4-FFF2-40B4-BE49-F238E27FC236}">
                  <a16:creationId xmlns:a16="http://schemas.microsoft.com/office/drawing/2014/main" id="{EFFA1104-06D3-5595-84CA-CFD961C45A8F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3" name="Полилиния: фигура 30">
              <a:extLst>
                <a:ext uri="{FF2B5EF4-FFF2-40B4-BE49-F238E27FC236}">
                  <a16:creationId xmlns:a16="http://schemas.microsoft.com/office/drawing/2014/main" id="{BD35ABC2-7BFF-DBC8-941B-DE4C395F2644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4" name="Полилиния: фигура 31">
              <a:extLst>
                <a:ext uri="{FF2B5EF4-FFF2-40B4-BE49-F238E27FC236}">
                  <a16:creationId xmlns:a16="http://schemas.microsoft.com/office/drawing/2014/main" id="{38211763-97D2-5F73-0A78-9A776DF767FB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5" name="Полилиния: фигура 32">
              <a:extLst>
                <a:ext uri="{FF2B5EF4-FFF2-40B4-BE49-F238E27FC236}">
                  <a16:creationId xmlns:a16="http://schemas.microsoft.com/office/drawing/2014/main" id="{CDF8F0DC-152D-6E98-9312-A88421782ECA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56" name="Title 1">
            <a:extLst>
              <a:ext uri="{FF2B5EF4-FFF2-40B4-BE49-F238E27FC236}">
                <a16:creationId xmlns:a16="http://schemas.microsoft.com/office/drawing/2014/main" id="{85A82340-B3B0-146D-BF39-5C6869274CF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1070" y="2302735"/>
            <a:ext cx="5907024" cy="1418850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749208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3_Титул (Человек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37121295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24" name="Слайд think-cell" r:id="rId4" imgW="470" imgH="469" progId="TCLayout.ActiveDocument.1">
                  <p:embed/>
                </p:oleObj>
              </mc:Choice>
              <mc:Fallback>
                <p:oleObj name="Слайд think-cell" r:id="rId4" imgW="470" imgH="469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3" descr="A person holding a gun&#10;&#10;Description automatically generated">
            <a:extLst>
              <a:ext uri="{FF2B5EF4-FFF2-40B4-BE49-F238E27FC236}">
                <a16:creationId xmlns:a16="http://schemas.microsoft.com/office/drawing/2014/main" id="{91285684-FE9C-41FE-86DF-52A16FCBA5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43796" y="0"/>
            <a:ext cx="4648204" cy="5486400"/>
          </a:xfrm>
          <a:prstGeom prst="rect">
            <a:avLst/>
          </a:prstGeom>
        </p:spPr>
      </p:pic>
      <p:sp>
        <p:nvSpPr>
          <p:cNvPr id="5" name="Rectangle 16">
            <a:extLst>
              <a:ext uri="{FF2B5EF4-FFF2-40B4-BE49-F238E27FC236}">
                <a16:creationId xmlns:a16="http://schemas.microsoft.com/office/drawing/2014/main" id="{B2AAC33A-1FB5-9A22-F40F-91AE8B921E78}"/>
              </a:ext>
            </a:extLst>
          </p:cNvPr>
          <p:cNvSpPr/>
          <p:nvPr userDrawn="1"/>
        </p:nvSpPr>
        <p:spPr>
          <a:xfrm rot="5400000">
            <a:off x="-1" y="6400801"/>
            <a:ext cx="457200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6" name="Rectangle 17">
            <a:extLst>
              <a:ext uri="{FF2B5EF4-FFF2-40B4-BE49-F238E27FC236}">
                <a16:creationId xmlns:a16="http://schemas.microsoft.com/office/drawing/2014/main" id="{66FBF9CB-D197-28B9-579A-488FCD187C36}"/>
              </a:ext>
            </a:extLst>
          </p:cNvPr>
          <p:cNvSpPr/>
          <p:nvPr userDrawn="1"/>
        </p:nvSpPr>
        <p:spPr>
          <a:xfrm rot="5400000">
            <a:off x="3770746" y="2627746"/>
            <a:ext cx="457200" cy="70889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7" name="Rectangle 21">
            <a:extLst>
              <a:ext uri="{FF2B5EF4-FFF2-40B4-BE49-F238E27FC236}">
                <a16:creationId xmlns:a16="http://schemas.microsoft.com/office/drawing/2014/main" id="{15314C7F-0133-6371-45CF-1D47482D94ED}"/>
              </a:ext>
            </a:extLst>
          </p:cNvPr>
          <p:cNvSpPr/>
          <p:nvPr userDrawn="1"/>
        </p:nvSpPr>
        <p:spPr>
          <a:xfrm rot="5400000">
            <a:off x="9636816" y="3390901"/>
            <a:ext cx="462163" cy="46482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8" name="Graphic 22">
            <a:extLst>
              <a:ext uri="{FF2B5EF4-FFF2-40B4-BE49-F238E27FC236}">
                <a16:creationId xmlns:a16="http://schemas.microsoft.com/office/drawing/2014/main" id="{42F0E420-E03D-925F-5AE4-30FC2339C70C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83C018A7-5A5E-72A3-94E7-99BF50E53E4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6791" y="1493235"/>
            <a:ext cx="6629810" cy="1387046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19CEF6A-941E-318C-94E4-2EC277A225B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6790" y="3122143"/>
            <a:ext cx="6629810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63B6D09F-D39C-48C1-F7DD-14AFC4156B3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9130" y="3791521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1AF5B8D5-310B-CC6F-93F4-DC65FEEDC3C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9130" y="4135457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13" name="Graphic 21">
            <a:extLst>
              <a:ext uri="{FF2B5EF4-FFF2-40B4-BE49-F238E27FC236}">
                <a16:creationId xmlns:a16="http://schemas.microsoft.com/office/drawing/2014/main" id="{06F99EE4-373E-031A-FCAD-7306FB7AE540}"/>
              </a:ext>
            </a:extLst>
          </p:cNvPr>
          <p:cNvGrpSpPr/>
          <p:nvPr userDrawn="1"/>
        </p:nvGrpSpPr>
        <p:grpSpPr>
          <a:xfrm>
            <a:off x="460249" y="3779361"/>
            <a:ext cx="182562" cy="208986"/>
            <a:chOff x="433348" y="3779361"/>
            <a:chExt cx="182562" cy="208986"/>
          </a:xfrm>
        </p:grpSpPr>
        <p:sp>
          <p:nvSpPr>
            <p:cNvPr id="16" name="Полилиния: фигура 15">
              <a:extLst>
                <a:ext uri="{FF2B5EF4-FFF2-40B4-BE49-F238E27FC236}">
                  <a16:creationId xmlns:a16="http://schemas.microsoft.com/office/drawing/2014/main" id="{ABCBED7C-E2D6-32F2-0290-79749042BC91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7" name="Полилиния: фигура 16">
              <a:extLst>
                <a:ext uri="{FF2B5EF4-FFF2-40B4-BE49-F238E27FC236}">
                  <a16:creationId xmlns:a16="http://schemas.microsoft.com/office/drawing/2014/main" id="{B741B1E9-208F-D2C6-665F-4264030EF48F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18" name="Graphic 20">
            <a:extLst>
              <a:ext uri="{FF2B5EF4-FFF2-40B4-BE49-F238E27FC236}">
                <a16:creationId xmlns:a16="http://schemas.microsoft.com/office/drawing/2014/main" id="{45F3BBCD-1AC5-32EA-4584-6E3662B5C5F3}"/>
              </a:ext>
            </a:extLst>
          </p:cNvPr>
          <p:cNvGrpSpPr/>
          <p:nvPr userDrawn="1"/>
        </p:nvGrpSpPr>
        <p:grpSpPr>
          <a:xfrm>
            <a:off x="443581" y="4113887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35" name="Полилиния: фигура 34">
              <a:extLst>
                <a:ext uri="{FF2B5EF4-FFF2-40B4-BE49-F238E27FC236}">
                  <a16:creationId xmlns:a16="http://schemas.microsoft.com/office/drawing/2014/main" id="{BB7C57EE-D59F-11EC-0CA4-2F2B086A1F48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6" name="Полилиния: фигура 35">
              <a:extLst>
                <a:ext uri="{FF2B5EF4-FFF2-40B4-BE49-F238E27FC236}">
                  <a16:creationId xmlns:a16="http://schemas.microsoft.com/office/drawing/2014/main" id="{6D0E70A0-880A-16C8-FDE4-8B6F8BD6BA97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7" name="Полилиния: фигура 36">
              <a:extLst>
                <a:ext uri="{FF2B5EF4-FFF2-40B4-BE49-F238E27FC236}">
                  <a16:creationId xmlns:a16="http://schemas.microsoft.com/office/drawing/2014/main" id="{A41438E1-5E63-D053-3F15-7C993FD6F3FD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8" name="Полилиния: фигура 37">
              <a:extLst>
                <a:ext uri="{FF2B5EF4-FFF2-40B4-BE49-F238E27FC236}">
                  <a16:creationId xmlns:a16="http://schemas.microsoft.com/office/drawing/2014/main" id="{2D89834F-9B74-B81F-4EFF-73D8A6DC29E5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" name="Полилиния: фигура 38">
              <a:extLst>
                <a:ext uri="{FF2B5EF4-FFF2-40B4-BE49-F238E27FC236}">
                  <a16:creationId xmlns:a16="http://schemas.microsoft.com/office/drawing/2014/main" id="{167E54D6-809A-EDAB-2A4B-3E854DDA7375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0" name="Полилиния: фигура 39">
              <a:extLst>
                <a:ext uri="{FF2B5EF4-FFF2-40B4-BE49-F238E27FC236}">
                  <a16:creationId xmlns:a16="http://schemas.microsoft.com/office/drawing/2014/main" id="{84F316C8-B9D1-A88A-0921-6A50D1E6A093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1" name="Полилиния: фигура 40">
              <a:extLst>
                <a:ext uri="{FF2B5EF4-FFF2-40B4-BE49-F238E27FC236}">
                  <a16:creationId xmlns:a16="http://schemas.microsoft.com/office/drawing/2014/main" id="{987D862A-8F1C-5F99-14EA-CF5E43B48255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157076290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1_Титул_фоновая_фотограф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E910E367-AB4B-0BD4-4272-D3D96011E382}"/>
              </a:ext>
            </a:extLst>
          </p:cNvPr>
          <p:cNvSpPr/>
          <p:nvPr userDrawn="1"/>
        </p:nvSpPr>
        <p:spPr>
          <a:xfrm>
            <a:off x="0" y="0"/>
            <a:ext cx="10058400" cy="6627019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65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7" name="Объект 6" hidden="1">
            <a:extLst>
              <a:ext uri="{FF2B5EF4-FFF2-40B4-BE49-F238E27FC236}">
                <a16:creationId xmlns:a16="http://schemas.microsoft.com/office/drawing/2014/main" id="{6EA0E9A1-B4EA-4A04-A1CE-EC6A94B5AC4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9007737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48" name="think-cell Slide" r:id="rId4" imgW="473" imgH="476" progId="TCLayout.ActiveDocument.1">
                  <p:embed/>
                </p:oleObj>
              </mc:Choice>
              <mc:Fallback>
                <p:oleObj name="think-cell Slide" r:id="rId4" imgW="473" imgH="476" progId="TCLayout.ActiveDocument.1">
                  <p:embed/>
                  <p:pic>
                    <p:nvPicPr>
                      <p:cNvPr id="7" name="Объект 6" hidden="1">
                        <a:extLst>
                          <a:ext uri="{FF2B5EF4-FFF2-40B4-BE49-F238E27FC236}">
                            <a16:creationId xmlns:a16="http://schemas.microsoft.com/office/drawing/2014/main" id="{6EA0E9A1-B4EA-4A04-A1CE-EC6A94B5AC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A55D20B-36AB-4A58-B4F0-8693286A007B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461070" y="2302735"/>
            <a:ext cx="5907024" cy="1418850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A49E74-B395-4DC0-9905-19B064E22AF1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461070" y="3947545"/>
            <a:ext cx="5907024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8D2FE1F4-758C-4FE6-9846-863A787B45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6619" y="4507138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99E90566-687C-48CE-A67C-7FA5746730A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56619" y="4851074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23" name="Graphic 21">
            <a:extLst>
              <a:ext uri="{FF2B5EF4-FFF2-40B4-BE49-F238E27FC236}">
                <a16:creationId xmlns:a16="http://schemas.microsoft.com/office/drawing/2014/main" id="{E139F7BB-5871-450E-B59E-0449D054F658}"/>
              </a:ext>
            </a:extLst>
          </p:cNvPr>
          <p:cNvGrpSpPr/>
          <p:nvPr userDrawn="1"/>
        </p:nvGrpSpPr>
        <p:grpSpPr>
          <a:xfrm>
            <a:off x="477738" y="4494978"/>
            <a:ext cx="182562" cy="208986"/>
            <a:chOff x="433348" y="3779361"/>
            <a:chExt cx="182562" cy="208986"/>
          </a:xfrm>
        </p:grpSpPr>
        <p:sp>
          <p:nvSpPr>
            <p:cNvPr id="24" name="Полилиния: фигура 20">
              <a:extLst>
                <a:ext uri="{FF2B5EF4-FFF2-40B4-BE49-F238E27FC236}">
                  <a16:creationId xmlns:a16="http://schemas.microsoft.com/office/drawing/2014/main" id="{AF245F4E-ACEB-4DCC-B586-84A45B7C2E9D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3" name="Полилиния: фигура 22">
              <a:extLst>
                <a:ext uri="{FF2B5EF4-FFF2-40B4-BE49-F238E27FC236}">
                  <a16:creationId xmlns:a16="http://schemas.microsoft.com/office/drawing/2014/main" id="{0FD3C330-08FC-4F42-8D72-C2D66EF09DD3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34" name="Graphic 20">
            <a:extLst>
              <a:ext uri="{FF2B5EF4-FFF2-40B4-BE49-F238E27FC236}">
                <a16:creationId xmlns:a16="http://schemas.microsoft.com/office/drawing/2014/main" id="{5B435D59-F557-4A20-8387-543E6AD6F389}"/>
              </a:ext>
            </a:extLst>
          </p:cNvPr>
          <p:cNvGrpSpPr/>
          <p:nvPr userDrawn="1"/>
        </p:nvGrpSpPr>
        <p:grpSpPr>
          <a:xfrm>
            <a:off x="461069" y="4829506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35" name="Полилиния: фигура 26">
              <a:extLst>
                <a:ext uri="{FF2B5EF4-FFF2-40B4-BE49-F238E27FC236}">
                  <a16:creationId xmlns:a16="http://schemas.microsoft.com/office/drawing/2014/main" id="{F6A67E73-F484-47BF-9A97-D8C7190033DD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6" name="Полилиния: фигура 27">
              <a:extLst>
                <a:ext uri="{FF2B5EF4-FFF2-40B4-BE49-F238E27FC236}">
                  <a16:creationId xmlns:a16="http://schemas.microsoft.com/office/drawing/2014/main" id="{D1F9E108-1368-4D85-8FB9-DFA9A433E4C8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7" name="Полилиния: фигура 28">
              <a:extLst>
                <a:ext uri="{FF2B5EF4-FFF2-40B4-BE49-F238E27FC236}">
                  <a16:creationId xmlns:a16="http://schemas.microsoft.com/office/drawing/2014/main" id="{B4FE7681-D0F9-49B5-8A87-A37E54A9B4C3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8" name="Полилиния: фигура 29">
              <a:extLst>
                <a:ext uri="{FF2B5EF4-FFF2-40B4-BE49-F238E27FC236}">
                  <a16:creationId xmlns:a16="http://schemas.microsoft.com/office/drawing/2014/main" id="{01BDEA07-EC72-43BC-910E-BFD7BC1BD2EC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" name="Полилиния: фигура 30">
              <a:extLst>
                <a:ext uri="{FF2B5EF4-FFF2-40B4-BE49-F238E27FC236}">
                  <a16:creationId xmlns:a16="http://schemas.microsoft.com/office/drawing/2014/main" id="{2C87C3EA-33AC-4802-AEDC-DDB45DC189B6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0" name="Полилиния: фигура 31">
              <a:extLst>
                <a:ext uri="{FF2B5EF4-FFF2-40B4-BE49-F238E27FC236}">
                  <a16:creationId xmlns:a16="http://schemas.microsoft.com/office/drawing/2014/main" id="{B7561C1E-9784-4006-88EA-8AB45AF5A9D3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1" name="Полилиния: фигура 32">
              <a:extLst>
                <a:ext uri="{FF2B5EF4-FFF2-40B4-BE49-F238E27FC236}">
                  <a16:creationId xmlns:a16="http://schemas.microsoft.com/office/drawing/2014/main" id="{362C1810-AD72-46F4-A875-B17F78B864DF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8" name="Rectangle 17">
            <a:extLst>
              <a:ext uri="{FF2B5EF4-FFF2-40B4-BE49-F238E27FC236}">
                <a16:creationId xmlns:a16="http://schemas.microsoft.com/office/drawing/2014/main" id="{81DBA9A4-0010-D794-9FD6-9617A57450D8}"/>
              </a:ext>
            </a:extLst>
          </p:cNvPr>
          <p:cNvSpPr/>
          <p:nvPr userDrawn="1"/>
        </p:nvSpPr>
        <p:spPr>
          <a:xfrm>
            <a:off x="10060780" y="6627021"/>
            <a:ext cx="2131020" cy="23097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9" name="Rectangle 18">
            <a:extLst>
              <a:ext uri="{FF2B5EF4-FFF2-40B4-BE49-F238E27FC236}">
                <a16:creationId xmlns:a16="http://schemas.microsoft.com/office/drawing/2014/main" id="{4C7651C1-52DE-D48A-CA68-3C91537D8EBD}"/>
              </a:ext>
            </a:extLst>
          </p:cNvPr>
          <p:cNvSpPr/>
          <p:nvPr userDrawn="1"/>
        </p:nvSpPr>
        <p:spPr>
          <a:xfrm>
            <a:off x="2" y="6627021"/>
            <a:ext cx="6181724" cy="2309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0" name="Rectangle 19">
            <a:extLst>
              <a:ext uri="{FF2B5EF4-FFF2-40B4-BE49-F238E27FC236}">
                <a16:creationId xmlns:a16="http://schemas.microsoft.com/office/drawing/2014/main" id="{AAAB93A3-95C3-C8CE-4133-91FD84A9DC6B}"/>
              </a:ext>
            </a:extLst>
          </p:cNvPr>
          <p:cNvSpPr/>
          <p:nvPr userDrawn="1"/>
        </p:nvSpPr>
        <p:spPr>
          <a:xfrm>
            <a:off x="6181726" y="6627021"/>
            <a:ext cx="3879056" cy="23097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4" name="Graphic 22">
            <a:extLst>
              <a:ext uri="{FF2B5EF4-FFF2-40B4-BE49-F238E27FC236}">
                <a16:creationId xmlns:a16="http://schemas.microsoft.com/office/drawing/2014/main" id="{9857AA68-F253-05B2-D13C-284C1C12DC7A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C9A7B47-B6A0-D1BA-127E-F1E8B8B46605}"/>
              </a:ext>
            </a:extLst>
          </p:cNvPr>
          <p:cNvSpPr txBox="1"/>
          <p:nvPr userDrawn="1"/>
        </p:nvSpPr>
        <p:spPr>
          <a:xfrm>
            <a:off x="12360000" y="0"/>
            <a:ext cx="2088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Фотография добавляется через меню «формат фона»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AD80989-26BA-D0C6-D6AC-246AD2C78435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68000" y="457200"/>
            <a:ext cx="1545708" cy="199446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A209480-E20C-36EA-3A55-F5A6E1338F76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97698" y="3317617"/>
            <a:ext cx="1516010" cy="132223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D34C6B6-BB3E-8666-195F-DA87575805C9}"/>
              </a:ext>
            </a:extLst>
          </p:cNvPr>
          <p:cNvSpPr txBox="1"/>
          <p:nvPr userDrawn="1"/>
        </p:nvSpPr>
        <p:spPr>
          <a:xfrm>
            <a:off x="12360000" y="2591401"/>
            <a:ext cx="208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В меню «формат фона» нужно выбрать пункт «Рисунок или текстура» и загрузить нужную фотографию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C1724DE-C4C2-2C2B-3B25-5C4962276A86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89214" y="5583511"/>
            <a:ext cx="1850786" cy="104350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F7A98D2-265B-FA0A-6CEE-965513A8E681}"/>
              </a:ext>
            </a:extLst>
          </p:cNvPr>
          <p:cNvSpPr txBox="1"/>
          <p:nvPr userDrawn="1"/>
        </p:nvSpPr>
        <p:spPr>
          <a:xfrm>
            <a:off x="12360000" y="4791511"/>
            <a:ext cx="208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На слайде имеется градиент, который автоматически осветлит левую часть фотографии</a:t>
            </a:r>
          </a:p>
        </p:txBody>
      </p:sp>
    </p:spTree>
    <p:extLst>
      <p:ext uri="{BB962C8B-B14F-4D97-AF65-F5344CB8AC3E}">
        <p14:creationId xmlns:p14="http://schemas.microsoft.com/office/powerpoint/2010/main" val="315507472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2_Титул (Конструкция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building, dome, umbrella, open&#10;&#10;Description automatically generated">
            <a:extLst>
              <a:ext uri="{FF2B5EF4-FFF2-40B4-BE49-F238E27FC236}">
                <a16:creationId xmlns:a16="http://schemas.microsoft.com/office/drawing/2014/main" id="{D183EF92-88AF-482B-B3B9-E7F9F9D1FE4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99"/>
            <a:ext cx="12192000" cy="6853469"/>
          </a:xfrm>
          <a:prstGeom prst="rect">
            <a:avLst/>
          </a:prstGeom>
        </p:spPr>
      </p:pic>
      <p:graphicFrame>
        <p:nvGraphicFramePr>
          <p:cNvPr id="7" name="Объект 6" hidden="1">
            <a:extLst>
              <a:ext uri="{FF2B5EF4-FFF2-40B4-BE49-F238E27FC236}">
                <a16:creationId xmlns:a16="http://schemas.microsoft.com/office/drawing/2014/main" id="{6EA0E9A1-B4EA-4A04-A1CE-EC6A94B5AC4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76233414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72" name="Слайд think-cell" r:id="rId5" imgW="473" imgH="476" progId="TCLayout.ActiveDocument.1">
                  <p:embed/>
                </p:oleObj>
              </mc:Choice>
              <mc:Fallback>
                <p:oleObj name="Слайд think-cell" r:id="rId5" imgW="473" imgH="476" progId="TCLayout.ActiveDocument.1">
                  <p:embed/>
                  <p:pic>
                    <p:nvPicPr>
                      <p:cNvPr id="7" name="Объект 6" hidden="1">
                        <a:extLst>
                          <a:ext uri="{FF2B5EF4-FFF2-40B4-BE49-F238E27FC236}">
                            <a16:creationId xmlns:a16="http://schemas.microsoft.com/office/drawing/2014/main" id="{6EA0E9A1-B4EA-4A04-A1CE-EC6A94B5AC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7">
            <a:extLst>
              <a:ext uri="{FF2B5EF4-FFF2-40B4-BE49-F238E27FC236}">
                <a16:creationId xmlns:a16="http://schemas.microsoft.com/office/drawing/2014/main" id="{64F79525-B21A-470A-A536-7B1B9084164D}"/>
              </a:ext>
            </a:extLst>
          </p:cNvPr>
          <p:cNvSpPr/>
          <p:nvPr userDrawn="1"/>
        </p:nvSpPr>
        <p:spPr>
          <a:xfrm>
            <a:off x="10058401" y="6629403"/>
            <a:ext cx="2133401" cy="2285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5" name="Rectangle 18">
            <a:extLst>
              <a:ext uri="{FF2B5EF4-FFF2-40B4-BE49-F238E27FC236}">
                <a16:creationId xmlns:a16="http://schemas.microsoft.com/office/drawing/2014/main" id="{8B47EA50-3774-4636-8EB5-6E97CBA01806}"/>
              </a:ext>
            </a:extLst>
          </p:cNvPr>
          <p:cNvSpPr/>
          <p:nvPr userDrawn="1"/>
        </p:nvSpPr>
        <p:spPr>
          <a:xfrm>
            <a:off x="1" y="6629402"/>
            <a:ext cx="6172199" cy="2285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A7F6914-D171-4037-9C4B-6345638DEFC5}"/>
              </a:ext>
            </a:extLst>
          </p:cNvPr>
          <p:cNvSpPr/>
          <p:nvPr userDrawn="1"/>
        </p:nvSpPr>
        <p:spPr>
          <a:xfrm>
            <a:off x="6172199" y="6629402"/>
            <a:ext cx="3886201" cy="2285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4" name="Graphic 22">
            <a:extLst>
              <a:ext uri="{FF2B5EF4-FFF2-40B4-BE49-F238E27FC236}">
                <a16:creationId xmlns:a16="http://schemas.microsoft.com/office/drawing/2014/main" id="{44E49BAF-8292-6E86-4722-96B1E7116B8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  <p:sp>
        <p:nvSpPr>
          <p:cNvPr id="30" name="Subtitle 2">
            <a:extLst>
              <a:ext uri="{FF2B5EF4-FFF2-40B4-BE49-F238E27FC236}">
                <a16:creationId xmlns:a16="http://schemas.microsoft.com/office/drawing/2014/main" id="{BD306794-7D93-68A1-EF5C-44E7922AE48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61070" y="3947545"/>
            <a:ext cx="5907024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31" name="Text Placeholder 4">
            <a:extLst>
              <a:ext uri="{FF2B5EF4-FFF2-40B4-BE49-F238E27FC236}">
                <a16:creationId xmlns:a16="http://schemas.microsoft.com/office/drawing/2014/main" id="{09B7C090-BC96-CC1D-83B9-37D595C00AD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6619" y="4507138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32" name="Text Placeholder 4">
            <a:extLst>
              <a:ext uri="{FF2B5EF4-FFF2-40B4-BE49-F238E27FC236}">
                <a16:creationId xmlns:a16="http://schemas.microsoft.com/office/drawing/2014/main" id="{2A8C87BE-E620-6ED3-A151-E223BCCF482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56619" y="4851074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42" name="Graphic 21">
            <a:extLst>
              <a:ext uri="{FF2B5EF4-FFF2-40B4-BE49-F238E27FC236}">
                <a16:creationId xmlns:a16="http://schemas.microsoft.com/office/drawing/2014/main" id="{9EF640C1-004C-4639-AA69-07C1B649FF4F}"/>
              </a:ext>
            </a:extLst>
          </p:cNvPr>
          <p:cNvGrpSpPr/>
          <p:nvPr userDrawn="1"/>
        </p:nvGrpSpPr>
        <p:grpSpPr>
          <a:xfrm>
            <a:off x="477738" y="4494978"/>
            <a:ext cx="182562" cy="208986"/>
            <a:chOff x="433348" y="3779361"/>
            <a:chExt cx="182562" cy="208986"/>
          </a:xfrm>
        </p:grpSpPr>
        <p:sp>
          <p:nvSpPr>
            <p:cNvPr id="43" name="Полилиния: фигура 20">
              <a:extLst>
                <a:ext uri="{FF2B5EF4-FFF2-40B4-BE49-F238E27FC236}">
                  <a16:creationId xmlns:a16="http://schemas.microsoft.com/office/drawing/2014/main" id="{5E3105BB-CF80-6407-64C6-E64835610130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4" name="Полилиния: фигура 22">
              <a:extLst>
                <a:ext uri="{FF2B5EF4-FFF2-40B4-BE49-F238E27FC236}">
                  <a16:creationId xmlns:a16="http://schemas.microsoft.com/office/drawing/2014/main" id="{529B2911-AD3F-3DAF-4E55-D9AB829BCA4F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45" name="Graphic 20">
            <a:extLst>
              <a:ext uri="{FF2B5EF4-FFF2-40B4-BE49-F238E27FC236}">
                <a16:creationId xmlns:a16="http://schemas.microsoft.com/office/drawing/2014/main" id="{AB8001DC-E3F2-E3DE-7835-A066A83FC954}"/>
              </a:ext>
            </a:extLst>
          </p:cNvPr>
          <p:cNvGrpSpPr/>
          <p:nvPr userDrawn="1"/>
        </p:nvGrpSpPr>
        <p:grpSpPr>
          <a:xfrm>
            <a:off x="461069" y="4829506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46" name="Полилиния: фигура 26">
              <a:extLst>
                <a:ext uri="{FF2B5EF4-FFF2-40B4-BE49-F238E27FC236}">
                  <a16:creationId xmlns:a16="http://schemas.microsoft.com/office/drawing/2014/main" id="{466D56FD-9F5C-A550-07B1-5F94DFEEC5CE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7" name="Полилиния: фигура 27">
              <a:extLst>
                <a:ext uri="{FF2B5EF4-FFF2-40B4-BE49-F238E27FC236}">
                  <a16:creationId xmlns:a16="http://schemas.microsoft.com/office/drawing/2014/main" id="{2A6EF2A6-1AC4-0479-CCF5-CD681D80B802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8" name="Полилиния: фигура 28">
              <a:extLst>
                <a:ext uri="{FF2B5EF4-FFF2-40B4-BE49-F238E27FC236}">
                  <a16:creationId xmlns:a16="http://schemas.microsoft.com/office/drawing/2014/main" id="{3940C8A4-04CE-217E-27B0-D401DF9A70A3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9" name="Полилиния: фигура 29">
              <a:extLst>
                <a:ext uri="{FF2B5EF4-FFF2-40B4-BE49-F238E27FC236}">
                  <a16:creationId xmlns:a16="http://schemas.microsoft.com/office/drawing/2014/main" id="{75EE9B2B-D1AC-FC4E-0419-5C2D10AA8B90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0" name="Полилиния: фигура 30">
              <a:extLst>
                <a:ext uri="{FF2B5EF4-FFF2-40B4-BE49-F238E27FC236}">
                  <a16:creationId xmlns:a16="http://schemas.microsoft.com/office/drawing/2014/main" id="{DEABC302-C7E4-7866-ECAE-A15158A058E7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1" name="Полилиния: фигура 31">
              <a:extLst>
                <a:ext uri="{FF2B5EF4-FFF2-40B4-BE49-F238E27FC236}">
                  <a16:creationId xmlns:a16="http://schemas.microsoft.com/office/drawing/2014/main" id="{40B01E22-824B-AE3F-0FA2-3266365C8CD2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2" name="Полилиния: фигура 32">
              <a:extLst>
                <a:ext uri="{FF2B5EF4-FFF2-40B4-BE49-F238E27FC236}">
                  <a16:creationId xmlns:a16="http://schemas.microsoft.com/office/drawing/2014/main" id="{2F6C83A1-DBD7-1BF0-D9E2-E8F5321A4F46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53" name="Title 1">
            <a:extLst>
              <a:ext uri="{FF2B5EF4-FFF2-40B4-BE49-F238E27FC236}">
                <a16:creationId xmlns:a16="http://schemas.microsoft.com/office/drawing/2014/main" id="{233529A0-00D5-44F8-28BF-0625D0BA98B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1070" y="2302735"/>
            <a:ext cx="5907024" cy="1418850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757410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3_Титул (Конструкция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cage&#10;&#10;Description automatically generated">
            <a:extLst>
              <a:ext uri="{FF2B5EF4-FFF2-40B4-BE49-F238E27FC236}">
                <a16:creationId xmlns:a16="http://schemas.microsoft.com/office/drawing/2014/main" id="{64C3D6F7-0D49-4604-8DEC-C5588E20B1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266"/>
            <a:ext cx="12192000" cy="6853469"/>
          </a:xfrm>
          <a:prstGeom prst="rect">
            <a:avLst/>
          </a:prstGeom>
        </p:spPr>
      </p:pic>
      <p:graphicFrame>
        <p:nvGraphicFramePr>
          <p:cNvPr id="7" name="Объект 6" hidden="1">
            <a:extLst>
              <a:ext uri="{FF2B5EF4-FFF2-40B4-BE49-F238E27FC236}">
                <a16:creationId xmlns:a16="http://schemas.microsoft.com/office/drawing/2014/main" id="{6EA0E9A1-B4EA-4A04-A1CE-EC6A94B5AC4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19580726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96" name="Слайд think-cell" r:id="rId5" imgW="473" imgH="476" progId="TCLayout.ActiveDocument.1">
                  <p:embed/>
                </p:oleObj>
              </mc:Choice>
              <mc:Fallback>
                <p:oleObj name="Слайд think-cell" r:id="rId5" imgW="473" imgH="476" progId="TCLayout.ActiveDocument.1">
                  <p:embed/>
                  <p:pic>
                    <p:nvPicPr>
                      <p:cNvPr id="7" name="Объект 6" hidden="1">
                        <a:extLst>
                          <a:ext uri="{FF2B5EF4-FFF2-40B4-BE49-F238E27FC236}">
                            <a16:creationId xmlns:a16="http://schemas.microsoft.com/office/drawing/2014/main" id="{6EA0E9A1-B4EA-4A04-A1CE-EC6A94B5AC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17">
            <a:extLst>
              <a:ext uri="{FF2B5EF4-FFF2-40B4-BE49-F238E27FC236}">
                <a16:creationId xmlns:a16="http://schemas.microsoft.com/office/drawing/2014/main" id="{A64FBB5A-6173-1998-457F-30962EDBCEEE}"/>
              </a:ext>
            </a:extLst>
          </p:cNvPr>
          <p:cNvSpPr/>
          <p:nvPr userDrawn="1"/>
        </p:nvSpPr>
        <p:spPr>
          <a:xfrm>
            <a:off x="10058401" y="6629403"/>
            <a:ext cx="2133401" cy="2285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6" name="Rectangle 18">
            <a:extLst>
              <a:ext uri="{FF2B5EF4-FFF2-40B4-BE49-F238E27FC236}">
                <a16:creationId xmlns:a16="http://schemas.microsoft.com/office/drawing/2014/main" id="{50BAA3D3-ADD3-A8D1-B5A6-D7F508ED16F1}"/>
              </a:ext>
            </a:extLst>
          </p:cNvPr>
          <p:cNvSpPr/>
          <p:nvPr userDrawn="1"/>
        </p:nvSpPr>
        <p:spPr>
          <a:xfrm>
            <a:off x="1" y="6629402"/>
            <a:ext cx="6172199" cy="2285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8" name="Rectangle 19">
            <a:extLst>
              <a:ext uri="{FF2B5EF4-FFF2-40B4-BE49-F238E27FC236}">
                <a16:creationId xmlns:a16="http://schemas.microsoft.com/office/drawing/2014/main" id="{D421D856-42D6-77A4-AA9A-31E67359391D}"/>
              </a:ext>
            </a:extLst>
          </p:cNvPr>
          <p:cNvSpPr/>
          <p:nvPr userDrawn="1"/>
        </p:nvSpPr>
        <p:spPr>
          <a:xfrm>
            <a:off x="6172199" y="6629402"/>
            <a:ext cx="3886201" cy="2285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9" name="Graphic 22">
            <a:extLst>
              <a:ext uri="{FF2B5EF4-FFF2-40B4-BE49-F238E27FC236}">
                <a16:creationId xmlns:a16="http://schemas.microsoft.com/office/drawing/2014/main" id="{035A34F4-BFEF-C32E-A5E0-A8E751EDDAEB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  <p:sp>
        <p:nvSpPr>
          <p:cNvPr id="42" name="Subtitle 2">
            <a:extLst>
              <a:ext uri="{FF2B5EF4-FFF2-40B4-BE49-F238E27FC236}">
                <a16:creationId xmlns:a16="http://schemas.microsoft.com/office/drawing/2014/main" id="{CC8C7790-3D96-EAEC-714B-A2CC1A9B340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61070" y="3947545"/>
            <a:ext cx="5907024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43" name="Text Placeholder 4">
            <a:extLst>
              <a:ext uri="{FF2B5EF4-FFF2-40B4-BE49-F238E27FC236}">
                <a16:creationId xmlns:a16="http://schemas.microsoft.com/office/drawing/2014/main" id="{4D485D26-64C3-9054-C26C-1210806C12A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6619" y="4507138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44" name="Text Placeholder 4">
            <a:extLst>
              <a:ext uri="{FF2B5EF4-FFF2-40B4-BE49-F238E27FC236}">
                <a16:creationId xmlns:a16="http://schemas.microsoft.com/office/drawing/2014/main" id="{3A9D0E48-E5B5-6AAF-40C3-39056A46890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56619" y="4851074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45" name="Graphic 21">
            <a:extLst>
              <a:ext uri="{FF2B5EF4-FFF2-40B4-BE49-F238E27FC236}">
                <a16:creationId xmlns:a16="http://schemas.microsoft.com/office/drawing/2014/main" id="{8C6DBAC8-0C57-2F81-54D7-BAC6842084F5}"/>
              </a:ext>
            </a:extLst>
          </p:cNvPr>
          <p:cNvGrpSpPr/>
          <p:nvPr userDrawn="1"/>
        </p:nvGrpSpPr>
        <p:grpSpPr>
          <a:xfrm>
            <a:off x="477738" y="4494978"/>
            <a:ext cx="182562" cy="208986"/>
            <a:chOff x="433348" y="3779361"/>
            <a:chExt cx="182562" cy="208986"/>
          </a:xfrm>
        </p:grpSpPr>
        <p:sp>
          <p:nvSpPr>
            <p:cNvPr id="46" name="Полилиния: фигура 20">
              <a:extLst>
                <a:ext uri="{FF2B5EF4-FFF2-40B4-BE49-F238E27FC236}">
                  <a16:creationId xmlns:a16="http://schemas.microsoft.com/office/drawing/2014/main" id="{DCABBB0A-0500-1BE8-D8A0-34EDB39197D3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7" name="Полилиния: фигура 22">
              <a:extLst>
                <a:ext uri="{FF2B5EF4-FFF2-40B4-BE49-F238E27FC236}">
                  <a16:creationId xmlns:a16="http://schemas.microsoft.com/office/drawing/2014/main" id="{5C693FF3-495F-A54B-2AE1-58AE8547F279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48" name="Graphic 20">
            <a:extLst>
              <a:ext uri="{FF2B5EF4-FFF2-40B4-BE49-F238E27FC236}">
                <a16:creationId xmlns:a16="http://schemas.microsoft.com/office/drawing/2014/main" id="{AB4CBCED-28AB-A71B-F917-EF8D3D94E28D}"/>
              </a:ext>
            </a:extLst>
          </p:cNvPr>
          <p:cNvGrpSpPr/>
          <p:nvPr userDrawn="1"/>
        </p:nvGrpSpPr>
        <p:grpSpPr>
          <a:xfrm>
            <a:off x="461069" y="4829506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49" name="Полилиния: фигура 26">
              <a:extLst>
                <a:ext uri="{FF2B5EF4-FFF2-40B4-BE49-F238E27FC236}">
                  <a16:creationId xmlns:a16="http://schemas.microsoft.com/office/drawing/2014/main" id="{684F19BE-917E-C1D8-88CE-CEC9BD3C24B9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0" name="Полилиния: фигура 27">
              <a:extLst>
                <a:ext uri="{FF2B5EF4-FFF2-40B4-BE49-F238E27FC236}">
                  <a16:creationId xmlns:a16="http://schemas.microsoft.com/office/drawing/2014/main" id="{066C71A0-2949-B9D0-C12D-1C07174F3A8E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1" name="Полилиния: фигура 28">
              <a:extLst>
                <a:ext uri="{FF2B5EF4-FFF2-40B4-BE49-F238E27FC236}">
                  <a16:creationId xmlns:a16="http://schemas.microsoft.com/office/drawing/2014/main" id="{B6B4A59F-C75E-DF32-C35A-78D980D57A1F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2" name="Полилиния: фигура 29">
              <a:extLst>
                <a:ext uri="{FF2B5EF4-FFF2-40B4-BE49-F238E27FC236}">
                  <a16:creationId xmlns:a16="http://schemas.microsoft.com/office/drawing/2014/main" id="{EFFA1104-06D3-5595-84CA-CFD961C45A8F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3" name="Полилиния: фигура 30">
              <a:extLst>
                <a:ext uri="{FF2B5EF4-FFF2-40B4-BE49-F238E27FC236}">
                  <a16:creationId xmlns:a16="http://schemas.microsoft.com/office/drawing/2014/main" id="{BD35ABC2-7BFF-DBC8-941B-DE4C395F2644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4" name="Полилиния: фигура 31">
              <a:extLst>
                <a:ext uri="{FF2B5EF4-FFF2-40B4-BE49-F238E27FC236}">
                  <a16:creationId xmlns:a16="http://schemas.microsoft.com/office/drawing/2014/main" id="{38211763-97D2-5F73-0A78-9A776DF767FB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5" name="Полилиния: фигура 32">
              <a:extLst>
                <a:ext uri="{FF2B5EF4-FFF2-40B4-BE49-F238E27FC236}">
                  <a16:creationId xmlns:a16="http://schemas.microsoft.com/office/drawing/2014/main" id="{CDF8F0DC-152D-6E98-9312-A88421782ECA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56" name="Title 1">
            <a:extLst>
              <a:ext uri="{FF2B5EF4-FFF2-40B4-BE49-F238E27FC236}">
                <a16:creationId xmlns:a16="http://schemas.microsoft.com/office/drawing/2014/main" id="{85A82340-B3B0-146D-BF39-5C6869274CF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1070" y="2302735"/>
            <a:ext cx="5907024" cy="1418850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467623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4_Титул (Мос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BE6C8A9-F940-C183-8A6B-8EC8DF012D2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1F0E658-C87A-13C5-005D-7D498703205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  <p:graphicFrame>
        <p:nvGraphicFramePr>
          <p:cNvPr id="7" name="Объект 6" hidden="1">
            <a:extLst>
              <a:ext uri="{FF2B5EF4-FFF2-40B4-BE49-F238E27FC236}">
                <a16:creationId xmlns:a16="http://schemas.microsoft.com/office/drawing/2014/main" id="{6EA0E9A1-B4EA-4A04-A1CE-EC6A94B5AC4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9007737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920" name="think-cell Slide" r:id="rId6" imgW="473" imgH="476" progId="TCLayout.ActiveDocument.1">
                  <p:embed/>
                </p:oleObj>
              </mc:Choice>
              <mc:Fallback>
                <p:oleObj name="think-cell Slide" r:id="rId6" imgW="473" imgH="476" progId="TCLayout.ActiveDocument.1">
                  <p:embed/>
                  <p:pic>
                    <p:nvPicPr>
                      <p:cNvPr id="7" name="Объект 6" hidden="1">
                        <a:extLst>
                          <a:ext uri="{FF2B5EF4-FFF2-40B4-BE49-F238E27FC236}">
                            <a16:creationId xmlns:a16="http://schemas.microsoft.com/office/drawing/2014/main" id="{6EA0E9A1-B4EA-4A04-A1CE-EC6A94B5AC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A55D20B-36AB-4A58-B4F0-8693286A007B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461070" y="2302735"/>
            <a:ext cx="5907024" cy="1418850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A49E74-B395-4DC0-9905-19B064E22AF1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461070" y="3947545"/>
            <a:ext cx="5907024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4" name="Rectangle 17">
            <a:extLst>
              <a:ext uri="{FF2B5EF4-FFF2-40B4-BE49-F238E27FC236}">
                <a16:creationId xmlns:a16="http://schemas.microsoft.com/office/drawing/2014/main" id="{64F79525-B21A-470A-A536-7B1B9084164D}"/>
              </a:ext>
            </a:extLst>
          </p:cNvPr>
          <p:cNvSpPr/>
          <p:nvPr userDrawn="1"/>
        </p:nvSpPr>
        <p:spPr>
          <a:xfrm>
            <a:off x="10060780" y="6627021"/>
            <a:ext cx="2131020" cy="23097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5" name="Rectangle 18">
            <a:extLst>
              <a:ext uri="{FF2B5EF4-FFF2-40B4-BE49-F238E27FC236}">
                <a16:creationId xmlns:a16="http://schemas.microsoft.com/office/drawing/2014/main" id="{8B47EA50-3774-4636-8EB5-6E97CBA01806}"/>
              </a:ext>
            </a:extLst>
          </p:cNvPr>
          <p:cNvSpPr/>
          <p:nvPr userDrawn="1"/>
        </p:nvSpPr>
        <p:spPr>
          <a:xfrm>
            <a:off x="2" y="6627021"/>
            <a:ext cx="6181724" cy="2309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A7F6914-D171-4037-9C4B-6345638DEFC5}"/>
              </a:ext>
            </a:extLst>
          </p:cNvPr>
          <p:cNvSpPr/>
          <p:nvPr userDrawn="1"/>
        </p:nvSpPr>
        <p:spPr>
          <a:xfrm>
            <a:off x="6181726" y="6627021"/>
            <a:ext cx="3879056" cy="23097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8D2FE1F4-758C-4FE6-9846-863A787B45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6619" y="4507138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99E90566-687C-48CE-A67C-7FA5746730A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56619" y="4851074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23" name="Graphic 21">
            <a:extLst>
              <a:ext uri="{FF2B5EF4-FFF2-40B4-BE49-F238E27FC236}">
                <a16:creationId xmlns:a16="http://schemas.microsoft.com/office/drawing/2014/main" id="{E139F7BB-5871-450E-B59E-0449D054F658}"/>
              </a:ext>
            </a:extLst>
          </p:cNvPr>
          <p:cNvGrpSpPr/>
          <p:nvPr userDrawn="1"/>
        </p:nvGrpSpPr>
        <p:grpSpPr>
          <a:xfrm>
            <a:off x="477738" y="4494978"/>
            <a:ext cx="182562" cy="208986"/>
            <a:chOff x="433348" y="3779361"/>
            <a:chExt cx="182562" cy="208986"/>
          </a:xfrm>
        </p:grpSpPr>
        <p:sp>
          <p:nvSpPr>
            <p:cNvPr id="24" name="Полилиния: фигура 20">
              <a:extLst>
                <a:ext uri="{FF2B5EF4-FFF2-40B4-BE49-F238E27FC236}">
                  <a16:creationId xmlns:a16="http://schemas.microsoft.com/office/drawing/2014/main" id="{AF245F4E-ACEB-4DCC-B586-84A45B7C2E9D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3" name="Полилиния: фигура 22">
              <a:extLst>
                <a:ext uri="{FF2B5EF4-FFF2-40B4-BE49-F238E27FC236}">
                  <a16:creationId xmlns:a16="http://schemas.microsoft.com/office/drawing/2014/main" id="{0FD3C330-08FC-4F42-8D72-C2D66EF09DD3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34" name="Graphic 20">
            <a:extLst>
              <a:ext uri="{FF2B5EF4-FFF2-40B4-BE49-F238E27FC236}">
                <a16:creationId xmlns:a16="http://schemas.microsoft.com/office/drawing/2014/main" id="{5B435D59-F557-4A20-8387-543E6AD6F389}"/>
              </a:ext>
            </a:extLst>
          </p:cNvPr>
          <p:cNvGrpSpPr/>
          <p:nvPr userDrawn="1"/>
        </p:nvGrpSpPr>
        <p:grpSpPr>
          <a:xfrm>
            <a:off x="461069" y="4829506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35" name="Полилиния: фигура 26">
              <a:extLst>
                <a:ext uri="{FF2B5EF4-FFF2-40B4-BE49-F238E27FC236}">
                  <a16:creationId xmlns:a16="http://schemas.microsoft.com/office/drawing/2014/main" id="{F6A67E73-F484-47BF-9A97-D8C7190033DD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6" name="Полилиния: фигура 27">
              <a:extLst>
                <a:ext uri="{FF2B5EF4-FFF2-40B4-BE49-F238E27FC236}">
                  <a16:creationId xmlns:a16="http://schemas.microsoft.com/office/drawing/2014/main" id="{D1F9E108-1368-4D85-8FB9-DFA9A433E4C8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7" name="Полилиния: фигура 28">
              <a:extLst>
                <a:ext uri="{FF2B5EF4-FFF2-40B4-BE49-F238E27FC236}">
                  <a16:creationId xmlns:a16="http://schemas.microsoft.com/office/drawing/2014/main" id="{B4FE7681-D0F9-49B5-8A87-A37E54A9B4C3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8" name="Полилиния: фигура 29">
              <a:extLst>
                <a:ext uri="{FF2B5EF4-FFF2-40B4-BE49-F238E27FC236}">
                  <a16:creationId xmlns:a16="http://schemas.microsoft.com/office/drawing/2014/main" id="{01BDEA07-EC72-43BC-910E-BFD7BC1BD2EC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" name="Полилиния: фигура 30">
              <a:extLst>
                <a:ext uri="{FF2B5EF4-FFF2-40B4-BE49-F238E27FC236}">
                  <a16:creationId xmlns:a16="http://schemas.microsoft.com/office/drawing/2014/main" id="{2C87C3EA-33AC-4802-AEDC-DDB45DC189B6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0" name="Полилиния: фигура 31">
              <a:extLst>
                <a:ext uri="{FF2B5EF4-FFF2-40B4-BE49-F238E27FC236}">
                  <a16:creationId xmlns:a16="http://schemas.microsoft.com/office/drawing/2014/main" id="{B7561C1E-9784-4006-88EA-8AB45AF5A9D3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1" name="Полилиния: фигура 32">
              <a:extLst>
                <a:ext uri="{FF2B5EF4-FFF2-40B4-BE49-F238E27FC236}">
                  <a16:creationId xmlns:a16="http://schemas.microsoft.com/office/drawing/2014/main" id="{362C1810-AD72-46F4-A875-B17F78B864DF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pic>
        <p:nvPicPr>
          <p:cNvPr id="5" name="Graphic 22">
            <a:extLst>
              <a:ext uri="{FF2B5EF4-FFF2-40B4-BE49-F238E27FC236}">
                <a16:creationId xmlns:a16="http://schemas.microsoft.com/office/drawing/2014/main" id="{7ADE1FE1-E8A1-A572-4326-5173E872B0CF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3029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5_Титул (Мос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3D3A9AF-D6C2-430C-B2E7-BDF3B6F7745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81" y="3219"/>
            <a:ext cx="12186639" cy="6851558"/>
          </a:xfrm>
          <a:prstGeom prst="rect">
            <a:avLst/>
          </a:prstGeom>
        </p:spPr>
      </p:pic>
      <p:graphicFrame>
        <p:nvGraphicFramePr>
          <p:cNvPr id="7" name="Объект 6" hidden="1">
            <a:extLst>
              <a:ext uri="{FF2B5EF4-FFF2-40B4-BE49-F238E27FC236}">
                <a16:creationId xmlns:a16="http://schemas.microsoft.com/office/drawing/2014/main" id="{6EA0E9A1-B4EA-4A04-A1CE-EC6A94B5AC4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9007737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44" name="think-cell Slide" r:id="rId5" imgW="473" imgH="476" progId="TCLayout.ActiveDocument.1">
                  <p:embed/>
                </p:oleObj>
              </mc:Choice>
              <mc:Fallback>
                <p:oleObj name="think-cell Slide" r:id="rId5" imgW="473" imgH="476" progId="TCLayout.ActiveDocument.1">
                  <p:embed/>
                  <p:pic>
                    <p:nvPicPr>
                      <p:cNvPr id="7" name="Объект 6" hidden="1">
                        <a:extLst>
                          <a:ext uri="{FF2B5EF4-FFF2-40B4-BE49-F238E27FC236}">
                            <a16:creationId xmlns:a16="http://schemas.microsoft.com/office/drawing/2014/main" id="{6EA0E9A1-B4EA-4A04-A1CE-EC6A94B5AC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A55D20B-36AB-4A58-B4F0-8693286A007B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461070" y="2302735"/>
            <a:ext cx="5907024" cy="1418850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A49E74-B395-4DC0-9905-19B064E22AF1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461070" y="3947545"/>
            <a:ext cx="5907024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8D2FE1F4-758C-4FE6-9846-863A787B45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6619" y="4507138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99E90566-687C-48CE-A67C-7FA5746730A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56619" y="4851074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23" name="Graphic 21">
            <a:extLst>
              <a:ext uri="{FF2B5EF4-FFF2-40B4-BE49-F238E27FC236}">
                <a16:creationId xmlns:a16="http://schemas.microsoft.com/office/drawing/2014/main" id="{E139F7BB-5871-450E-B59E-0449D054F658}"/>
              </a:ext>
            </a:extLst>
          </p:cNvPr>
          <p:cNvGrpSpPr/>
          <p:nvPr userDrawn="1"/>
        </p:nvGrpSpPr>
        <p:grpSpPr>
          <a:xfrm>
            <a:off x="477738" y="4494978"/>
            <a:ext cx="182562" cy="208986"/>
            <a:chOff x="433348" y="3779361"/>
            <a:chExt cx="182562" cy="208986"/>
          </a:xfrm>
        </p:grpSpPr>
        <p:sp>
          <p:nvSpPr>
            <p:cNvPr id="24" name="Полилиния: фигура 20">
              <a:extLst>
                <a:ext uri="{FF2B5EF4-FFF2-40B4-BE49-F238E27FC236}">
                  <a16:creationId xmlns:a16="http://schemas.microsoft.com/office/drawing/2014/main" id="{AF245F4E-ACEB-4DCC-B586-84A45B7C2E9D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3" name="Полилиния: фигура 22">
              <a:extLst>
                <a:ext uri="{FF2B5EF4-FFF2-40B4-BE49-F238E27FC236}">
                  <a16:creationId xmlns:a16="http://schemas.microsoft.com/office/drawing/2014/main" id="{0FD3C330-08FC-4F42-8D72-C2D66EF09DD3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34" name="Graphic 20">
            <a:extLst>
              <a:ext uri="{FF2B5EF4-FFF2-40B4-BE49-F238E27FC236}">
                <a16:creationId xmlns:a16="http://schemas.microsoft.com/office/drawing/2014/main" id="{5B435D59-F557-4A20-8387-543E6AD6F389}"/>
              </a:ext>
            </a:extLst>
          </p:cNvPr>
          <p:cNvGrpSpPr/>
          <p:nvPr userDrawn="1"/>
        </p:nvGrpSpPr>
        <p:grpSpPr>
          <a:xfrm>
            <a:off x="461069" y="4829506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35" name="Полилиния: фигура 26">
              <a:extLst>
                <a:ext uri="{FF2B5EF4-FFF2-40B4-BE49-F238E27FC236}">
                  <a16:creationId xmlns:a16="http://schemas.microsoft.com/office/drawing/2014/main" id="{F6A67E73-F484-47BF-9A97-D8C7190033DD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6" name="Полилиния: фигура 27">
              <a:extLst>
                <a:ext uri="{FF2B5EF4-FFF2-40B4-BE49-F238E27FC236}">
                  <a16:creationId xmlns:a16="http://schemas.microsoft.com/office/drawing/2014/main" id="{D1F9E108-1368-4D85-8FB9-DFA9A433E4C8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7" name="Полилиния: фигура 28">
              <a:extLst>
                <a:ext uri="{FF2B5EF4-FFF2-40B4-BE49-F238E27FC236}">
                  <a16:creationId xmlns:a16="http://schemas.microsoft.com/office/drawing/2014/main" id="{B4FE7681-D0F9-49B5-8A87-A37E54A9B4C3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8" name="Полилиния: фигура 29">
              <a:extLst>
                <a:ext uri="{FF2B5EF4-FFF2-40B4-BE49-F238E27FC236}">
                  <a16:creationId xmlns:a16="http://schemas.microsoft.com/office/drawing/2014/main" id="{01BDEA07-EC72-43BC-910E-BFD7BC1BD2EC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" name="Полилиния: фигура 30">
              <a:extLst>
                <a:ext uri="{FF2B5EF4-FFF2-40B4-BE49-F238E27FC236}">
                  <a16:creationId xmlns:a16="http://schemas.microsoft.com/office/drawing/2014/main" id="{2C87C3EA-33AC-4802-AEDC-DDB45DC189B6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0" name="Полилиния: фигура 31">
              <a:extLst>
                <a:ext uri="{FF2B5EF4-FFF2-40B4-BE49-F238E27FC236}">
                  <a16:creationId xmlns:a16="http://schemas.microsoft.com/office/drawing/2014/main" id="{B7561C1E-9784-4006-88EA-8AB45AF5A9D3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1" name="Полилиния: фигура 32">
              <a:extLst>
                <a:ext uri="{FF2B5EF4-FFF2-40B4-BE49-F238E27FC236}">
                  <a16:creationId xmlns:a16="http://schemas.microsoft.com/office/drawing/2014/main" id="{362C1810-AD72-46F4-A875-B17F78B864DF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8" name="Rectangle 17">
            <a:extLst>
              <a:ext uri="{FF2B5EF4-FFF2-40B4-BE49-F238E27FC236}">
                <a16:creationId xmlns:a16="http://schemas.microsoft.com/office/drawing/2014/main" id="{81DBA9A4-0010-D794-9FD6-9617A57450D8}"/>
              </a:ext>
            </a:extLst>
          </p:cNvPr>
          <p:cNvSpPr/>
          <p:nvPr userDrawn="1"/>
        </p:nvSpPr>
        <p:spPr>
          <a:xfrm>
            <a:off x="10060780" y="6627021"/>
            <a:ext cx="2131020" cy="23097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9" name="Rectangle 18">
            <a:extLst>
              <a:ext uri="{FF2B5EF4-FFF2-40B4-BE49-F238E27FC236}">
                <a16:creationId xmlns:a16="http://schemas.microsoft.com/office/drawing/2014/main" id="{4C7651C1-52DE-D48A-CA68-3C91537D8EBD}"/>
              </a:ext>
            </a:extLst>
          </p:cNvPr>
          <p:cNvSpPr/>
          <p:nvPr userDrawn="1"/>
        </p:nvSpPr>
        <p:spPr>
          <a:xfrm>
            <a:off x="2" y="6627021"/>
            <a:ext cx="6181724" cy="2309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0" name="Rectangle 19">
            <a:extLst>
              <a:ext uri="{FF2B5EF4-FFF2-40B4-BE49-F238E27FC236}">
                <a16:creationId xmlns:a16="http://schemas.microsoft.com/office/drawing/2014/main" id="{AAAB93A3-95C3-C8CE-4133-91FD84A9DC6B}"/>
              </a:ext>
            </a:extLst>
          </p:cNvPr>
          <p:cNvSpPr/>
          <p:nvPr userDrawn="1"/>
        </p:nvSpPr>
        <p:spPr>
          <a:xfrm>
            <a:off x="6181726" y="6627021"/>
            <a:ext cx="3879056" cy="23097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4" name="Graphic 22">
            <a:extLst>
              <a:ext uri="{FF2B5EF4-FFF2-40B4-BE49-F238E27FC236}">
                <a16:creationId xmlns:a16="http://schemas.microsoft.com/office/drawing/2014/main" id="{E75F08E7-3D05-1157-C76D-B8A62EFCA7D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31826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6_Титул (Природ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3D3A9AF-D6C2-430C-B2E7-BDF3B6F7745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82" y="3219"/>
            <a:ext cx="12186634" cy="6851556"/>
          </a:xfrm>
          <a:prstGeom prst="rect">
            <a:avLst/>
          </a:prstGeom>
        </p:spPr>
      </p:pic>
      <p:graphicFrame>
        <p:nvGraphicFramePr>
          <p:cNvPr id="7" name="Объект 6" hidden="1">
            <a:extLst>
              <a:ext uri="{FF2B5EF4-FFF2-40B4-BE49-F238E27FC236}">
                <a16:creationId xmlns:a16="http://schemas.microsoft.com/office/drawing/2014/main" id="{6EA0E9A1-B4EA-4A04-A1CE-EC6A94B5AC4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9007737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968" name="think-cell Slide" r:id="rId5" imgW="473" imgH="476" progId="TCLayout.ActiveDocument.1">
                  <p:embed/>
                </p:oleObj>
              </mc:Choice>
              <mc:Fallback>
                <p:oleObj name="think-cell Slide" r:id="rId5" imgW="473" imgH="476" progId="TCLayout.ActiveDocument.1">
                  <p:embed/>
                  <p:pic>
                    <p:nvPicPr>
                      <p:cNvPr id="7" name="Объект 6" hidden="1">
                        <a:extLst>
                          <a:ext uri="{FF2B5EF4-FFF2-40B4-BE49-F238E27FC236}">
                            <a16:creationId xmlns:a16="http://schemas.microsoft.com/office/drawing/2014/main" id="{6EA0E9A1-B4EA-4A04-A1CE-EC6A94B5AC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A55D20B-36AB-4A58-B4F0-8693286A007B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461070" y="2302735"/>
            <a:ext cx="5907024" cy="1418850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A49E74-B395-4DC0-9905-19B064E22AF1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461070" y="3947545"/>
            <a:ext cx="5907024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8D2FE1F4-758C-4FE6-9846-863A787B45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6619" y="4507138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99E90566-687C-48CE-A67C-7FA5746730A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56619" y="4851074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23" name="Graphic 21">
            <a:extLst>
              <a:ext uri="{FF2B5EF4-FFF2-40B4-BE49-F238E27FC236}">
                <a16:creationId xmlns:a16="http://schemas.microsoft.com/office/drawing/2014/main" id="{E139F7BB-5871-450E-B59E-0449D054F658}"/>
              </a:ext>
            </a:extLst>
          </p:cNvPr>
          <p:cNvGrpSpPr/>
          <p:nvPr userDrawn="1"/>
        </p:nvGrpSpPr>
        <p:grpSpPr>
          <a:xfrm>
            <a:off x="477738" y="4494978"/>
            <a:ext cx="182562" cy="208986"/>
            <a:chOff x="433348" y="3779361"/>
            <a:chExt cx="182562" cy="208986"/>
          </a:xfrm>
        </p:grpSpPr>
        <p:sp>
          <p:nvSpPr>
            <p:cNvPr id="24" name="Полилиния: фигура 20">
              <a:extLst>
                <a:ext uri="{FF2B5EF4-FFF2-40B4-BE49-F238E27FC236}">
                  <a16:creationId xmlns:a16="http://schemas.microsoft.com/office/drawing/2014/main" id="{AF245F4E-ACEB-4DCC-B586-84A45B7C2E9D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3" name="Полилиния: фигура 22">
              <a:extLst>
                <a:ext uri="{FF2B5EF4-FFF2-40B4-BE49-F238E27FC236}">
                  <a16:creationId xmlns:a16="http://schemas.microsoft.com/office/drawing/2014/main" id="{0FD3C330-08FC-4F42-8D72-C2D66EF09DD3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34" name="Graphic 20">
            <a:extLst>
              <a:ext uri="{FF2B5EF4-FFF2-40B4-BE49-F238E27FC236}">
                <a16:creationId xmlns:a16="http://schemas.microsoft.com/office/drawing/2014/main" id="{5B435D59-F557-4A20-8387-543E6AD6F389}"/>
              </a:ext>
            </a:extLst>
          </p:cNvPr>
          <p:cNvGrpSpPr/>
          <p:nvPr userDrawn="1"/>
        </p:nvGrpSpPr>
        <p:grpSpPr>
          <a:xfrm>
            <a:off x="461069" y="4829506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35" name="Полилиния: фигура 26">
              <a:extLst>
                <a:ext uri="{FF2B5EF4-FFF2-40B4-BE49-F238E27FC236}">
                  <a16:creationId xmlns:a16="http://schemas.microsoft.com/office/drawing/2014/main" id="{F6A67E73-F484-47BF-9A97-D8C7190033DD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6" name="Полилиния: фигура 27">
              <a:extLst>
                <a:ext uri="{FF2B5EF4-FFF2-40B4-BE49-F238E27FC236}">
                  <a16:creationId xmlns:a16="http://schemas.microsoft.com/office/drawing/2014/main" id="{D1F9E108-1368-4D85-8FB9-DFA9A433E4C8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7" name="Полилиния: фигура 28">
              <a:extLst>
                <a:ext uri="{FF2B5EF4-FFF2-40B4-BE49-F238E27FC236}">
                  <a16:creationId xmlns:a16="http://schemas.microsoft.com/office/drawing/2014/main" id="{B4FE7681-D0F9-49B5-8A87-A37E54A9B4C3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8" name="Полилиния: фигура 29">
              <a:extLst>
                <a:ext uri="{FF2B5EF4-FFF2-40B4-BE49-F238E27FC236}">
                  <a16:creationId xmlns:a16="http://schemas.microsoft.com/office/drawing/2014/main" id="{01BDEA07-EC72-43BC-910E-BFD7BC1BD2EC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" name="Полилиния: фигура 30">
              <a:extLst>
                <a:ext uri="{FF2B5EF4-FFF2-40B4-BE49-F238E27FC236}">
                  <a16:creationId xmlns:a16="http://schemas.microsoft.com/office/drawing/2014/main" id="{2C87C3EA-33AC-4802-AEDC-DDB45DC189B6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0" name="Полилиния: фигура 31">
              <a:extLst>
                <a:ext uri="{FF2B5EF4-FFF2-40B4-BE49-F238E27FC236}">
                  <a16:creationId xmlns:a16="http://schemas.microsoft.com/office/drawing/2014/main" id="{B7561C1E-9784-4006-88EA-8AB45AF5A9D3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1" name="Полилиния: фигура 32">
              <a:extLst>
                <a:ext uri="{FF2B5EF4-FFF2-40B4-BE49-F238E27FC236}">
                  <a16:creationId xmlns:a16="http://schemas.microsoft.com/office/drawing/2014/main" id="{362C1810-AD72-46F4-A875-B17F78B864DF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8" name="Rectangle 17">
            <a:extLst>
              <a:ext uri="{FF2B5EF4-FFF2-40B4-BE49-F238E27FC236}">
                <a16:creationId xmlns:a16="http://schemas.microsoft.com/office/drawing/2014/main" id="{EC4112F9-59A9-48D3-8AD5-17B8BDB83D66}"/>
              </a:ext>
            </a:extLst>
          </p:cNvPr>
          <p:cNvSpPr/>
          <p:nvPr userDrawn="1"/>
        </p:nvSpPr>
        <p:spPr>
          <a:xfrm>
            <a:off x="10060780" y="6627021"/>
            <a:ext cx="2131020" cy="23097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9" name="Rectangle 18">
            <a:extLst>
              <a:ext uri="{FF2B5EF4-FFF2-40B4-BE49-F238E27FC236}">
                <a16:creationId xmlns:a16="http://schemas.microsoft.com/office/drawing/2014/main" id="{9431942F-B90D-4CC8-A95C-1DF7FB7ACE06}"/>
              </a:ext>
            </a:extLst>
          </p:cNvPr>
          <p:cNvSpPr/>
          <p:nvPr userDrawn="1"/>
        </p:nvSpPr>
        <p:spPr>
          <a:xfrm>
            <a:off x="2" y="6627021"/>
            <a:ext cx="6181724" cy="2309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0" name="Rectangle 19">
            <a:extLst>
              <a:ext uri="{FF2B5EF4-FFF2-40B4-BE49-F238E27FC236}">
                <a16:creationId xmlns:a16="http://schemas.microsoft.com/office/drawing/2014/main" id="{53C636FD-DCE7-3698-A43F-9821D5803BD7}"/>
              </a:ext>
            </a:extLst>
          </p:cNvPr>
          <p:cNvSpPr/>
          <p:nvPr userDrawn="1"/>
        </p:nvSpPr>
        <p:spPr>
          <a:xfrm>
            <a:off x="6181726" y="6627021"/>
            <a:ext cx="3879056" cy="23097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4" name="Graphic 22">
            <a:extLst>
              <a:ext uri="{FF2B5EF4-FFF2-40B4-BE49-F238E27FC236}">
                <a16:creationId xmlns:a16="http://schemas.microsoft.com/office/drawing/2014/main" id="{4B31ED2B-CEC2-2093-1AFC-23F67216E34B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47751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1_Титул_фоновая_фотограф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D87130F-91B7-CFDC-8A2B-F34914FD1B59}"/>
              </a:ext>
            </a:extLst>
          </p:cNvPr>
          <p:cNvSpPr/>
          <p:nvPr userDrawn="1"/>
        </p:nvSpPr>
        <p:spPr>
          <a:xfrm>
            <a:off x="0" y="0"/>
            <a:ext cx="100584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65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Rectangle 18">
            <a:extLst>
              <a:ext uri="{FF2B5EF4-FFF2-40B4-BE49-F238E27FC236}">
                <a16:creationId xmlns:a16="http://schemas.microsoft.com/office/drawing/2014/main" id="{8B47EA50-3774-4636-8EB5-6E97CBA01806}"/>
              </a:ext>
            </a:extLst>
          </p:cNvPr>
          <p:cNvSpPr/>
          <p:nvPr userDrawn="1"/>
        </p:nvSpPr>
        <p:spPr>
          <a:xfrm>
            <a:off x="462234" y="2057400"/>
            <a:ext cx="6395766" cy="342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graphicFrame>
        <p:nvGraphicFramePr>
          <p:cNvPr id="7" name="Объект 6" hidden="1">
            <a:extLst>
              <a:ext uri="{FF2B5EF4-FFF2-40B4-BE49-F238E27FC236}">
                <a16:creationId xmlns:a16="http://schemas.microsoft.com/office/drawing/2014/main" id="{6EA0E9A1-B4EA-4A04-A1CE-EC6A94B5AC4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9007737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92" name="think-cell Slide" r:id="rId4" imgW="473" imgH="476" progId="TCLayout.ActiveDocument.1">
                  <p:embed/>
                </p:oleObj>
              </mc:Choice>
              <mc:Fallback>
                <p:oleObj name="think-cell Slide" r:id="rId4" imgW="473" imgH="476" progId="TCLayout.ActiveDocument.1">
                  <p:embed/>
                  <p:pic>
                    <p:nvPicPr>
                      <p:cNvPr id="7" name="Объект 6" hidden="1">
                        <a:extLst>
                          <a:ext uri="{FF2B5EF4-FFF2-40B4-BE49-F238E27FC236}">
                            <a16:creationId xmlns:a16="http://schemas.microsoft.com/office/drawing/2014/main" id="{6EA0E9A1-B4EA-4A04-A1CE-EC6A94B5AC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A55D20B-36AB-4A58-B4F0-8693286A007B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91145" y="2309640"/>
            <a:ext cx="5907024" cy="1418850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A49E74-B395-4DC0-9905-19B064E22AF1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691145" y="3954448"/>
            <a:ext cx="5907024" cy="307777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4" name="Rectangle 17">
            <a:extLst>
              <a:ext uri="{FF2B5EF4-FFF2-40B4-BE49-F238E27FC236}">
                <a16:creationId xmlns:a16="http://schemas.microsoft.com/office/drawing/2014/main" id="{64F79525-B21A-470A-A536-7B1B9084164D}"/>
              </a:ext>
            </a:extLst>
          </p:cNvPr>
          <p:cNvSpPr/>
          <p:nvPr userDrawn="1"/>
        </p:nvSpPr>
        <p:spPr>
          <a:xfrm>
            <a:off x="2514601" y="5945981"/>
            <a:ext cx="6400800" cy="228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A7F6914-D171-4037-9C4B-6345638DEFC5}"/>
              </a:ext>
            </a:extLst>
          </p:cNvPr>
          <p:cNvSpPr/>
          <p:nvPr userDrawn="1"/>
        </p:nvSpPr>
        <p:spPr>
          <a:xfrm>
            <a:off x="3" y="5486399"/>
            <a:ext cx="2514598" cy="45958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8D2FE1F4-758C-4FE6-9846-863A787B45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86694" y="4501150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99E90566-687C-48CE-A67C-7FA5746730A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86694" y="4845086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23" name="Graphic 21">
            <a:extLst>
              <a:ext uri="{FF2B5EF4-FFF2-40B4-BE49-F238E27FC236}">
                <a16:creationId xmlns:a16="http://schemas.microsoft.com/office/drawing/2014/main" id="{E139F7BB-5871-450E-B59E-0449D054F658}"/>
              </a:ext>
            </a:extLst>
          </p:cNvPr>
          <p:cNvGrpSpPr/>
          <p:nvPr userDrawn="1"/>
        </p:nvGrpSpPr>
        <p:grpSpPr>
          <a:xfrm>
            <a:off x="707813" y="4488990"/>
            <a:ext cx="182562" cy="208986"/>
            <a:chOff x="433348" y="3779361"/>
            <a:chExt cx="182562" cy="208986"/>
          </a:xfrm>
        </p:grpSpPr>
        <p:sp>
          <p:nvSpPr>
            <p:cNvPr id="24" name="Полилиния: фигура 20">
              <a:extLst>
                <a:ext uri="{FF2B5EF4-FFF2-40B4-BE49-F238E27FC236}">
                  <a16:creationId xmlns:a16="http://schemas.microsoft.com/office/drawing/2014/main" id="{AF245F4E-ACEB-4DCC-B586-84A45B7C2E9D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3" name="Полилиния: фигура 22">
              <a:extLst>
                <a:ext uri="{FF2B5EF4-FFF2-40B4-BE49-F238E27FC236}">
                  <a16:creationId xmlns:a16="http://schemas.microsoft.com/office/drawing/2014/main" id="{0FD3C330-08FC-4F42-8D72-C2D66EF09DD3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34" name="Graphic 20">
            <a:extLst>
              <a:ext uri="{FF2B5EF4-FFF2-40B4-BE49-F238E27FC236}">
                <a16:creationId xmlns:a16="http://schemas.microsoft.com/office/drawing/2014/main" id="{5B435D59-F557-4A20-8387-543E6AD6F389}"/>
              </a:ext>
            </a:extLst>
          </p:cNvPr>
          <p:cNvGrpSpPr/>
          <p:nvPr userDrawn="1"/>
        </p:nvGrpSpPr>
        <p:grpSpPr>
          <a:xfrm>
            <a:off x="691145" y="4823518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35" name="Полилиния: фигура 26">
              <a:extLst>
                <a:ext uri="{FF2B5EF4-FFF2-40B4-BE49-F238E27FC236}">
                  <a16:creationId xmlns:a16="http://schemas.microsoft.com/office/drawing/2014/main" id="{F6A67E73-F484-47BF-9A97-D8C7190033DD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6" name="Полилиния: фигура 27">
              <a:extLst>
                <a:ext uri="{FF2B5EF4-FFF2-40B4-BE49-F238E27FC236}">
                  <a16:creationId xmlns:a16="http://schemas.microsoft.com/office/drawing/2014/main" id="{D1F9E108-1368-4D85-8FB9-DFA9A433E4C8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7" name="Полилиния: фигура 28">
              <a:extLst>
                <a:ext uri="{FF2B5EF4-FFF2-40B4-BE49-F238E27FC236}">
                  <a16:creationId xmlns:a16="http://schemas.microsoft.com/office/drawing/2014/main" id="{B4FE7681-D0F9-49B5-8A87-A37E54A9B4C3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8" name="Полилиния: фигура 29">
              <a:extLst>
                <a:ext uri="{FF2B5EF4-FFF2-40B4-BE49-F238E27FC236}">
                  <a16:creationId xmlns:a16="http://schemas.microsoft.com/office/drawing/2014/main" id="{01BDEA07-EC72-43BC-910E-BFD7BC1BD2EC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" name="Полилиния: фигура 30">
              <a:extLst>
                <a:ext uri="{FF2B5EF4-FFF2-40B4-BE49-F238E27FC236}">
                  <a16:creationId xmlns:a16="http://schemas.microsoft.com/office/drawing/2014/main" id="{2C87C3EA-33AC-4802-AEDC-DDB45DC189B6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0" name="Полилиния: фигура 31">
              <a:extLst>
                <a:ext uri="{FF2B5EF4-FFF2-40B4-BE49-F238E27FC236}">
                  <a16:creationId xmlns:a16="http://schemas.microsoft.com/office/drawing/2014/main" id="{B7561C1E-9784-4006-88EA-8AB45AF5A9D3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1" name="Полилиния: фигура 32">
              <a:extLst>
                <a:ext uri="{FF2B5EF4-FFF2-40B4-BE49-F238E27FC236}">
                  <a16:creationId xmlns:a16="http://schemas.microsoft.com/office/drawing/2014/main" id="{362C1810-AD72-46F4-A875-B17F78B864DF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pic>
        <p:nvPicPr>
          <p:cNvPr id="4" name="Graphic 22">
            <a:extLst>
              <a:ext uri="{FF2B5EF4-FFF2-40B4-BE49-F238E27FC236}">
                <a16:creationId xmlns:a16="http://schemas.microsoft.com/office/drawing/2014/main" id="{6F8CE3B0-8524-D407-23B3-99BCB81BBEF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5B3FB37-7E0C-FD24-80F8-2EF7718BE262}"/>
              </a:ext>
            </a:extLst>
          </p:cNvPr>
          <p:cNvSpPr txBox="1"/>
          <p:nvPr userDrawn="1"/>
        </p:nvSpPr>
        <p:spPr>
          <a:xfrm>
            <a:off x="12360000" y="0"/>
            <a:ext cx="2088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Фотография добавляется через меню «формат фона»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12F7BBD-4875-C520-8ED5-B3EF2D55FE98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68000" y="457200"/>
            <a:ext cx="1545708" cy="199446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4BC5ADA-E0A0-974B-4AE0-7D0725DC83BB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97698" y="3317617"/>
            <a:ext cx="1516010" cy="132223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57B9EF4-D961-CA33-6AA9-79ED0F86D321}"/>
              </a:ext>
            </a:extLst>
          </p:cNvPr>
          <p:cNvSpPr txBox="1"/>
          <p:nvPr userDrawn="1"/>
        </p:nvSpPr>
        <p:spPr>
          <a:xfrm>
            <a:off x="12360000" y="2591401"/>
            <a:ext cx="208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В меню «формат фона» нужно выбрать пункт «Рисунок или текстура» и загрузить нужную фотографию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411D71C-E0A5-1C17-45A2-D5359188BD0D}"/>
              </a:ext>
            </a:extLst>
          </p:cNvPr>
          <p:cNvSpPr txBox="1"/>
          <p:nvPr userDrawn="1"/>
        </p:nvSpPr>
        <p:spPr>
          <a:xfrm>
            <a:off x="12360000" y="4791511"/>
            <a:ext cx="208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На слайде имеется градиент, который автоматически осветлит левую часть фотографии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B889693-C71A-D570-3FCD-154985C4F84A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68000" y="5589046"/>
            <a:ext cx="1872000" cy="1055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95329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2_Титул (Мос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3D3A9AF-D6C2-430C-B2E7-BDF3B6F7745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80" y="3219"/>
            <a:ext cx="12186641" cy="6851560"/>
          </a:xfrm>
          <a:prstGeom prst="rect">
            <a:avLst/>
          </a:prstGeom>
        </p:spPr>
      </p:pic>
      <p:sp>
        <p:nvSpPr>
          <p:cNvPr id="15" name="Rectangle 18">
            <a:extLst>
              <a:ext uri="{FF2B5EF4-FFF2-40B4-BE49-F238E27FC236}">
                <a16:creationId xmlns:a16="http://schemas.microsoft.com/office/drawing/2014/main" id="{8B47EA50-3774-4636-8EB5-6E97CBA01806}"/>
              </a:ext>
            </a:extLst>
          </p:cNvPr>
          <p:cNvSpPr/>
          <p:nvPr userDrawn="1"/>
        </p:nvSpPr>
        <p:spPr>
          <a:xfrm>
            <a:off x="462234" y="2057400"/>
            <a:ext cx="6395766" cy="342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graphicFrame>
        <p:nvGraphicFramePr>
          <p:cNvPr id="7" name="Объект 6" hidden="1">
            <a:extLst>
              <a:ext uri="{FF2B5EF4-FFF2-40B4-BE49-F238E27FC236}">
                <a16:creationId xmlns:a16="http://schemas.microsoft.com/office/drawing/2014/main" id="{6EA0E9A1-B4EA-4A04-A1CE-EC6A94B5AC4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9007737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16" name="think-cell Slide" r:id="rId5" imgW="473" imgH="476" progId="TCLayout.ActiveDocument.1">
                  <p:embed/>
                </p:oleObj>
              </mc:Choice>
              <mc:Fallback>
                <p:oleObj name="think-cell Slide" r:id="rId5" imgW="473" imgH="476" progId="TCLayout.ActiveDocument.1">
                  <p:embed/>
                  <p:pic>
                    <p:nvPicPr>
                      <p:cNvPr id="7" name="Объект 6" hidden="1">
                        <a:extLst>
                          <a:ext uri="{FF2B5EF4-FFF2-40B4-BE49-F238E27FC236}">
                            <a16:creationId xmlns:a16="http://schemas.microsoft.com/office/drawing/2014/main" id="{6EA0E9A1-B4EA-4A04-A1CE-EC6A94B5AC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A55D20B-36AB-4A58-B4F0-8693286A007B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91145" y="2309640"/>
            <a:ext cx="5907024" cy="1418850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A49E74-B395-4DC0-9905-19B064E22AF1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691145" y="3954448"/>
            <a:ext cx="5907024" cy="307777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4" name="Rectangle 17">
            <a:extLst>
              <a:ext uri="{FF2B5EF4-FFF2-40B4-BE49-F238E27FC236}">
                <a16:creationId xmlns:a16="http://schemas.microsoft.com/office/drawing/2014/main" id="{64F79525-B21A-470A-A536-7B1B9084164D}"/>
              </a:ext>
            </a:extLst>
          </p:cNvPr>
          <p:cNvSpPr/>
          <p:nvPr userDrawn="1"/>
        </p:nvSpPr>
        <p:spPr>
          <a:xfrm>
            <a:off x="2514601" y="5945981"/>
            <a:ext cx="6400800" cy="228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A7F6914-D171-4037-9C4B-6345638DEFC5}"/>
              </a:ext>
            </a:extLst>
          </p:cNvPr>
          <p:cNvSpPr/>
          <p:nvPr userDrawn="1"/>
        </p:nvSpPr>
        <p:spPr>
          <a:xfrm>
            <a:off x="3" y="5486399"/>
            <a:ext cx="2514598" cy="45958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8D2FE1F4-758C-4FE6-9846-863A787B45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86694" y="4501150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99E90566-687C-48CE-A67C-7FA5746730A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86694" y="4845086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23" name="Graphic 21">
            <a:extLst>
              <a:ext uri="{FF2B5EF4-FFF2-40B4-BE49-F238E27FC236}">
                <a16:creationId xmlns:a16="http://schemas.microsoft.com/office/drawing/2014/main" id="{E139F7BB-5871-450E-B59E-0449D054F658}"/>
              </a:ext>
            </a:extLst>
          </p:cNvPr>
          <p:cNvGrpSpPr/>
          <p:nvPr userDrawn="1"/>
        </p:nvGrpSpPr>
        <p:grpSpPr>
          <a:xfrm>
            <a:off x="707813" y="4488990"/>
            <a:ext cx="182562" cy="208986"/>
            <a:chOff x="433348" y="3779361"/>
            <a:chExt cx="182562" cy="208986"/>
          </a:xfrm>
        </p:grpSpPr>
        <p:sp>
          <p:nvSpPr>
            <p:cNvPr id="24" name="Полилиния: фигура 20">
              <a:extLst>
                <a:ext uri="{FF2B5EF4-FFF2-40B4-BE49-F238E27FC236}">
                  <a16:creationId xmlns:a16="http://schemas.microsoft.com/office/drawing/2014/main" id="{AF245F4E-ACEB-4DCC-B586-84A45B7C2E9D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3" name="Полилиния: фигура 22">
              <a:extLst>
                <a:ext uri="{FF2B5EF4-FFF2-40B4-BE49-F238E27FC236}">
                  <a16:creationId xmlns:a16="http://schemas.microsoft.com/office/drawing/2014/main" id="{0FD3C330-08FC-4F42-8D72-C2D66EF09DD3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34" name="Graphic 20">
            <a:extLst>
              <a:ext uri="{FF2B5EF4-FFF2-40B4-BE49-F238E27FC236}">
                <a16:creationId xmlns:a16="http://schemas.microsoft.com/office/drawing/2014/main" id="{5B435D59-F557-4A20-8387-543E6AD6F389}"/>
              </a:ext>
            </a:extLst>
          </p:cNvPr>
          <p:cNvGrpSpPr/>
          <p:nvPr userDrawn="1"/>
        </p:nvGrpSpPr>
        <p:grpSpPr>
          <a:xfrm>
            <a:off x="691145" y="4823518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35" name="Полилиния: фигура 26">
              <a:extLst>
                <a:ext uri="{FF2B5EF4-FFF2-40B4-BE49-F238E27FC236}">
                  <a16:creationId xmlns:a16="http://schemas.microsoft.com/office/drawing/2014/main" id="{F6A67E73-F484-47BF-9A97-D8C7190033DD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6" name="Полилиния: фигура 27">
              <a:extLst>
                <a:ext uri="{FF2B5EF4-FFF2-40B4-BE49-F238E27FC236}">
                  <a16:creationId xmlns:a16="http://schemas.microsoft.com/office/drawing/2014/main" id="{D1F9E108-1368-4D85-8FB9-DFA9A433E4C8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7" name="Полилиния: фигура 28">
              <a:extLst>
                <a:ext uri="{FF2B5EF4-FFF2-40B4-BE49-F238E27FC236}">
                  <a16:creationId xmlns:a16="http://schemas.microsoft.com/office/drawing/2014/main" id="{B4FE7681-D0F9-49B5-8A87-A37E54A9B4C3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8" name="Полилиния: фигура 29">
              <a:extLst>
                <a:ext uri="{FF2B5EF4-FFF2-40B4-BE49-F238E27FC236}">
                  <a16:creationId xmlns:a16="http://schemas.microsoft.com/office/drawing/2014/main" id="{01BDEA07-EC72-43BC-910E-BFD7BC1BD2EC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" name="Полилиния: фигура 30">
              <a:extLst>
                <a:ext uri="{FF2B5EF4-FFF2-40B4-BE49-F238E27FC236}">
                  <a16:creationId xmlns:a16="http://schemas.microsoft.com/office/drawing/2014/main" id="{2C87C3EA-33AC-4802-AEDC-DDB45DC189B6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0" name="Полилиния: фигура 31">
              <a:extLst>
                <a:ext uri="{FF2B5EF4-FFF2-40B4-BE49-F238E27FC236}">
                  <a16:creationId xmlns:a16="http://schemas.microsoft.com/office/drawing/2014/main" id="{B7561C1E-9784-4006-88EA-8AB45AF5A9D3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1" name="Полилиния: фигура 32">
              <a:extLst>
                <a:ext uri="{FF2B5EF4-FFF2-40B4-BE49-F238E27FC236}">
                  <a16:creationId xmlns:a16="http://schemas.microsoft.com/office/drawing/2014/main" id="{362C1810-AD72-46F4-A875-B17F78B864DF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pic>
        <p:nvPicPr>
          <p:cNvPr id="4" name="Graphic 22">
            <a:extLst>
              <a:ext uri="{FF2B5EF4-FFF2-40B4-BE49-F238E27FC236}">
                <a16:creationId xmlns:a16="http://schemas.microsoft.com/office/drawing/2014/main" id="{B81D8CEE-DB60-95A3-72F5-5BBC50CAD559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91951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3_Титул (Природ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">
            <a:extLst>
              <a:ext uri="{FF2B5EF4-FFF2-40B4-BE49-F238E27FC236}">
                <a16:creationId xmlns:a16="http://schemas.microsoft.com/office/drawing/2014/main" id="{DF8B7B44-F5CD-DF14-710E-98AE4771719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82" y="3219"/>
            <a:ext cx="12186634" cy="6851555"/>
          </a:xfrm>
          <a:prstGeom prst="rect">
            <a:avLst/>
          </a:prstGeom>
        </p:spPr>
      </p:pic>
      <p:sp>
        <p:nvSpPr>
          <p:cNvPr id="15" name="Rectangle 18">
            <a:extLst>
              <a:ext uri="{FF2B5EF4-FFF2-40B4-BE49-F238E27FC236}">
                <a16:creationId xmlns:a16="http://schemas.microsoft.com/office/drawing/2014/main" id="{8B47EA50-3774-4636-8EB5-6E97CBA01806}"/>
              </a:ext>
            </a:extLst>
          </p:cNvPr>
          <p:cNvSpPr/>
          <p:nvPr userDrawn="1"/>
        </p:nvSpPr>
        <p:spPr>
          <a:xfrm>
            <a:off x="2" y="2740024"/>
            <a:ext cx="6634162" cy="34321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Объект 6" hidden="1">
            <a:extLst>
              <a:ext uri="{FF2B5EF4-FFF2-40B4-BE49-F238E27FC236}">
                <a16:creationId xmlns:a16="http://schemas.microsoft.com/office/drawing/2014/main" id="{6EA0E9A1-B4EA-4A04-A1CE-EC6A94B5AC4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9007737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040" name="think-cell Slide" r:id="rId5" imgW="473" imgH="476" progId="TCLayout.ActiveDocument.1">
                  <p:embed/>
                </p:oleObj>
              </mc:Choice>
              <mc:Fallback>
                <p:oleObj name="think-cell Slide" r:id="rId5" imgW="473" imgH="476" progId="TCLayout.ActiveDocument.1">
                  <p:embed/>
                  <p:pic>
                    <p:nvPicPr>
                      <p:cNvPr id="7" name="Объект 6" hidden="1">
                        <a:extLst>
                          <a:ext uri="{FF2B5EF4-FFF2-40B4-BE49-F238E27FC236}">
                            <a16:creationId xmlns:a16="http://schemas.microsoft.com/office/drawing/2014/main" id="{6EA0E9A1-B4EA-4A04-A1CE-EC6A94B5AC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7">
            <a:extLst>
              <a:ext uri="{FF2B5EF4-FFF2-40B4-BE49-F238E27FC236}">
                <a16:creationId xmlns:a16="http://schemas.microsoft.com/office/drawing/2014/main" id="{64F79525-B21A-470A-A536-7B1B9084164D}"/>
              </a:ext>
            </a:extLst>
          </p:cNvPr>
          <p:cNvSpPr/>
          <p:nvPr userDrawn="1"/>
        </p:nvSpPr>
        <p:spPr>
          <a:xfrm>
            <a:off x="7772400" y="6172199"/>
            <a:ext cx="4416916" cy="23098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A7F6914-D171-4037-9C4B-6345638DEFC5}"/>
              </a:ext>
            </a:extLst>
          </p:cNvPr>
          <p:cNvSpPr/>
          <p:nvPr userDrawn="1"/>
        </p:nvSpPr>
        <p:spPr>
          <a:xfrm>
            <a:off x="6634163" y="5941219"/>
            <a:ext cx="1138238" cy="2309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3A4A73E-7DA2-86C1-E935-080D4C7A8C0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4781" y="3014198"/>
            <a:ext cx="5907024" cy="1418850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2BD27F92-6CAE-7B6E-B4FA-21050EA117D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4781" y="4659008"/>
            <a:ext cx="5907024" cy="307777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3C0B01ED-2764-DF97-C227-BC6E51C247F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0329" y="5218601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F5C70E4E-F39A-4E19-6899-111EA3B13D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50329" y="5562537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10" name="Graphic 21">
            <a:extLst>
              <a:ext uri="{FF2B5EF4-FFF2-40B4-BE49-F238E27FC236}">
                <a16:creationId xmlns:a16="http://schemas.microsoft.com/office/drawing/2014/main" id="{EB4BFF3B-9E71-6219-A03B-9F3108A37A2C}"/>
              </a:ext>
            </a:extLst>
          </p:cNvPr>
          <p:cNvGrpSpPr/>
          <p:nvPr userDrawn="1"/>
        </p:nvGrpSpPr>
        <p:grpSpPr>
          <a:xfrm>
            <a:off x="471448" y="5206441"/>
            <a:ext cx="182562" cy="208986"/>
            <a:chOff x="433348" y="3779361"/>
            <a:chExt cx="182562" cy="208986"/>
          </a:xfrm>
        </p:grpSpPr>
        <p:sp>
          <p:nvSpPr>
            <p:cNvPr id="11" name="Полилиния: фигура 20">
              <a:extLst>
                <a:ext uri="{FF2B5EF4-FFF2-40B4-BE49-F238E27FC236}">
                  <a16:creationId xmlns:a16="http://schemas.microsoft.com/office/drawing/2014/main" id="{0C372A78-472E-50D7-3AA9-F784594EA1E9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2" name="Полилиния: фигура 22">
              <a:extLst>
                <a:ext uri="{FF2B5EF4-FFF2-40B4-BE49-F238E27FC236}">
                  <a16:creationId xmlns:a16="http://schemas.microsoft.com/office/drawing/2014/main" id="{FAF165DD-28F4-538A-ECA2-3133162651D9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13" name="Graphic 20">
            <a:extLst>
              <a:ext uri="{FF2B5EF4-FFF2-40B4-BE49-F238E27FC236}">
                <a16:creationId xmlns:a16="http://schemas.microsoft.com/office/drawing/2014/main" id="{8BC4D1F1-DAD2-3C87-BCDD-BE0E97D819A5}"/>
              </a:ext>
            </a:extLst>
          </p:cNvPr>
          <p:cNvGrpSpPr/>
          <p:nvPr userDrawn="1"/>
        </p:nvGrpSpPr>
        <p:grpSpPr>
          <a:xfrm>
            <a:off x="454780" y="5540969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16" name="Полилиния: фигура 26">
              <a:extLst>
                <a:ext uri="{FF2B5EF4-FFF2-40B4-BE49-F238E27FC236}">
                  <a16:creationId xmlns:a16="http://schemas.microsoft.com/office/drawing/2014/main" id="{D458EDF2-F20E-60A1-6184-65A2265E2FD2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7" name="Полилиния: фигура 27">
              <a:extLst>
                <a:ext uri="{FF2B5EF4-FFF2-40B4-BE49-F238E27FC236}">
                  <a16:creationId xmlns:a16="http://schemas.microsoft.com/office/drawing/2014/main" id="{6B1A9175-FC99-A6AF-D38B-AAEC501CDC16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8" name="Полилиния: фигура 28">
              <a:extLst>
                <a:ext uri="{FF2B5EF4-FFF2-40B4-BE49-F238E27FC236}">
                  <a16:creationId xmlns:a16="http://schemas.microsoft.com/office/drawing/2014/main" id="{0CF14696-D617-6263-772F-633DCDE0FB60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5" name="Полилиния: фигура 29">
              <a:extLst>
                <a:ext uri="{FF2B5EF4-FFF2-40B4-BE49-F238E27FC236}">
                  <a16:creationId xmlns:a16="http://schemas.microsoft.com/office/drawing/2014/main" id="{515ADD55-A483-453B-74CC-46A2E06D6897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6" name="Полилиния: фигура 30">
              <a:extLst>
                <a:ext uri="{FF2B5EF4-FFF2-40B4-BE49-F238E27FC236}">
                  <a16:creationId xmlns:a16="http://schemas.microsoft.com/office/drawing/2014/main" id="{C3584778-0DB4-9A87-2514-088A57569702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7" name="Полилиния: фигура 31">
              <a:extLst>
                <a:ext uri="{FF2B5EF4-FFF2-40B4-BE49-F238E27FC236}">
                  <a16:creationId xmlns:a16="http://schemas.microsoft.com/office/drawing/2014/main" id="{84CF9141-CF9C-A3FF-9FEA-67E4D221556B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8" name="Полилиния: фигура 32">
              <a:extLst>
                <a:ext uri="{FF2B5EF4-FFF2-40B4-BE49-F238E27FC236}">
                  <a16:creationId xmlns:a16="http://schemas.microsoft.com/office/drawing/2014/main" id="{3E707813-6A40-982F-0E2D-9837C6E45765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pic>
        <p:nvPicPr>
          <p:cNvPr id="2" name="Graphic 22">
            <a:extLst>
              <a:ext uri="{FF2B5EF4-FFF2-40B4-BE49-F238E27FC236}">
                <a16:creationId xmlns:a16="http://schemas.microsoft.com/office/drawing/2014/main" id="{B03388FD-31A5-0D9C-3B1F-CDD9D60ED83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64482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4_Титул (Мос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BE6C8A9-F940-C183-8A6B-8EC8DF012D2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1F0E658-C87A-13C5-005D-7D498703205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  <p:graphicFrame>
        <p:nvGraphicFramePr>
          <p:cNvPr id="7" name="Объект 6" hidden="1">
            <a:extLst>
              <a:ext uri="{FF2B5EF4-FFF2-40B4-BE49-F238E27FC236}">
                <a16:creationId xmlns:a16="http://schemas.microsoft.com/office/drawing/2014/main" id="{6EA0E9A1-B4EA-4A04-A1CE-EC6A94B5AC4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9007737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80" name="think-cell Slide" r:id="rId6" imgW="473" imgH="476" progId="TCLayout.ActiveDocument.1">
                  <p:embed/>
                </p:oleObj>
              </mc:Choice>
              <mc:Fallback>
                <p:oleObj name="think-cell Slide" r:id="rId6" imgW="473" imgH="476" progId="TCLayout.ActiveDocument.1">
                  <p:embed/>
                  <p:pic>
                    <p:nvPicPr>
                      <p:cNvPr id="7" name="Объект 6" hidden="1">
                        <a:extLst>
                          <a:ext uri="{FF2B5EF4-FFF2-40B4-BE49-F238E27FC236}">
                            <a16:creationId xmlns:a16="http://schemas.microsoft.com/office/drawing/2014/main" id="{6EA0E9A1-B4EA-4A04-A1CE-EC6A94B5AC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A55D20B-36AB-4A58-B4F0-8693286A007B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461070" y="2302735"/>
            <a:ext cx="5907024" cy="1418850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A49E74-B395-4DC0-9905-19B064E22AF1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461070" y="3947545"/>
            <a:ext cx="5907024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4" name="Rectangle 17">
            <a:extLst>
              <a:ext uri="{FF2B5EF4-FFF2-40B4-BE49-F238E27FC236}">
                <a16:creationId xmlns:a16="http://schemas.microsoft.com/office/drawing/2014/main" id="{64F79525-B21A-470A-A536-7B1B9084164D}"/>
              </a:ext>
            </a:extLst>
          </p:cNvPr>
          <p:cNvSpPr/>
          <p:nvPr userDrawn="1"/>
        </p:nvSpPr>
        <p:spPr>
          <a:xfrm>
            <a:off x="10060780" y="6627021"/>
            <a:ext cx="2131020" cy="23097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5" name="Rectangle 18">
            <a:extLst>
              <a:ext uri="{FF2B5EF4-FFF2-40B4-BE49-F238E27FC236}">
                <a16:creationId xmlns:a16="http://schemas.microsoft.com/office/drawing/2014/main" id="{8B47EA50-3774-4636-8EB5-6E97CBA01806}"/>
              </a:ext>
            </a:extLst>
          </p:cNvPr>
          <p:cNvSpPr/>
          <p:nvPr userDrawn="1"/>
        </p:nvSpPr>
        <p:spPr>
          <a:xfrm>
            <a:off x="2" y="6627021"/>
            <a:ext cx="6181724" cy="2309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A7F6914-D171-4037-9C4B-6345638DEFC5}"/>
              </a:ext>
            </a:extLst>
          </p:cNvPr>
          <p:cNvSpPr/>
          <p:nvPr userDrawn="1"/>
        </p:nvSpPr>
        <p:spPr>
          <a:xfrm>
            <a:off x="6181726" y="6627021"/>
            <a:ext cx="3879056" cy="23097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8D2FE1F4-758C-4FE6-9846-863A787B45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6619" y="4507138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99E90566-687C-48CE-A67C-7FA5746730A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56619" y="4851074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23" name="Graphic 21">
            <a:extLst>
              <a:ext uri="{FF2B5EF4-FFF2-40B4-BE49-F238E27FC236}">
                <a16:creationId xmlns:a16="http://schemas.microsoft.com/office/drawing/2014/main" id="{E139F7BB-5871-450E-B59E-0449D054F658}"/>
              </a:ext>
            </a:extLst>
          </p:cNvPr>
          <p:cNvGrpSpPr/>
          <p:nvPr userDrawn="1"/>
        </p:nvGrpSpPr>
        <p:grpSpPr>
          <a:xfrm>
            <a:off x="477738" y="4494978"/>
            <a:ext cx="182562" cy="208986"/>
            <a:chOff x="433348" y="3779361"/>
            <a:chExt cx="182562" cy="208986"/>
          </a:xfrm>
        </p:grpSpPr>
        <p:sp>
          <p:nvSpPr>
            <p:cNvPr id="24" name="Полилиния: фигура 20">
              <a:extLst>
                <a:ext uri="{FF2B5EF4-FFF2-40B4-BE49-F238E27FC236}">
                  <a16:creationId xmlns:a16="http://schemas.microsoft.com/office/drawing/2014/main" id="{AF245F4E-ACEB-4DCC-B586-84A45B7C2E9D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3" name="Полилиния: фигура 22">
              <a:extLst>
                <a:ext uri="{FF2B5EF4-FFF2-40B4-BE49-F238E27FC236}">
                  <a16:creationId xmlns:a16="http://schemas.microsoft.com/office/drawing/2014/main" id="{0FD3C330-08FC-4F42-8D72-C2D66EF09DD3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34" name="Graphic 20">
            <a:extLst>
              <a:ext uri="{FF2B5EF4-FFF2-40B4-BE49-F238E27FC236}">
                <a16:creationId xmlns:a16="http://schemas.microsoft.com/office/drawing/2014/main" id="{5B435D59-F557-4A20-8387-543E6AD6F389}"/>
              </a:ext>
            </a:extLst>
          </p:cNvPr>
          <p:cNvGrpSpPr/>
          <p:nvPr userDrawn="1"/>
        </p:nvGrpSpPr>
        <p:grpSpPr>
          <a:xfrm>
            <a:off x="461069" y="4829506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35" name="Полилиния: фигура 26">
              <a:extLst>
                <a:ext uri="{FF2B5EF4-FFF2-40B4-BE49-F238E27FC236}">
                  <a16:creationId xmlns:a16="http://schemas.microsoft.com/office/drawing/2014/main" id="{F6A67E73-F484-47BF-9A97-D8C7190033DD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6" name="Полилиния: фигура 27">
              <a:extLst>
                <a:ext uri="{FF2B5EF4-FFF2-40B4-BE49-F238E27FC236}">
                  <a16:creationId xmlns:a16="http://schemas.microsoft.com/office/drawing/2014/main" id="{D1F9E108-1368-4D85-8FB9-DFA9A433E4C8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7" name="Полилиния: фигура 28">
              <a:extLst>
                <a:ext uri="{FF2B5EF4-FFF2-40B4-BE49-F238E27FC236}">
                  <a16:creationId xmlns:a16="http://schemas.microsoft.com/office/drawing/2014/main" id="{B4FE7681-D0F9-49B5-8A87-A37E54A9B4C3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8" name="Полилиния: фигура 29">
              <a:extLst>
                <a:ext uri="{FF2B5EF4-FFF2-40B4-BE49-F238E27FC236}">
                  <a16:creationId xmlns:a16="http://schemas.microsoft.com/office/drawing/2014/main" id="{01BDEA07-EC72-43BC-910E-BFD7BC1BD2EC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" name="Полилиния: фигура 30">
              <a:extLst>
                <a:ext uri="{FF2B5EF4-FFF2-40B4-BE49-F238E27FC236}">
                  <a16:creationId xmlns:a16="http://schemas.microsoft.com/office/drawing/2014/main" id="{2C87C3EA-33AC-4802-AEDC-DDB45DC189B6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0" name="Полилиния: фигура 31">
              <a:extLst>
                <a:ext uri="{FF2B5EF4-FFF2-40B4-BE49-F238E27FC236}">
                  <a16:creationId xmlns:a16="http://schemas.microsoft.com/office/drawing/2014/main" id="{B7561C1E-9784-4006-88EA-8AB45AF5A9D3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1" name="Полилиния: фигура 32">
              <a:extLst>
                <a:ext uri="{FF2B5EF4-FFF2-40B4-BE49-F238E27FC236}">
                  <a16:creationId xmlns:a16="http://schemas.microsoft.com/office/drawing/2014/main" id="{362C1810-AD72-46F4-A875-B17F78B864DF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pic>
        <p:nvPicPr>
          <p:cNvPr id="5" name="Graphic 22">
            <a:extLst>
              <a:ext uri="{FF2B5EF4-FFF2-40B4-BE49-F238E27FC236}">
                <a16:creationId xmlns:a16="http://schemas.microsoft.com/office/drawing/2014/main" id="{7ADE1FE1-E8A1-A572-4326-5173E872B0CF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27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_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82D8C5-7491-4ED3-ACF4-71B835A64670}"/>
              </a:ext>
            </a:extLst>
          </p:cNvPr>
          <p:cNvCxnSpPr>
            <a:cxnSpLocks/>
          </p:cNvCxnSpPr>
          <p:nvPr userDrawn="1"/>
        </p:nvCxnSpPr>
        <p:spPr>
          <a:xfrm>
            <a:off x="447676" y="6305776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A51EB6-984D-0A0E-1B39-3D99EF13A9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68739"/>
            <a:ext cx="1028700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02936D9-B56E-41BE-3F12-8A707D7BFF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1" y="6453350"/>
            <a:ext cx="5429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EBB7010D-9A39-EDF1-DB9A-4D0F64CBA5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1089031"/>
            <a:ext cx="11277596" cy="508316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A51D18E-2BFF-4CB7-1D96-4137F2EAEA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62249"/>
            <a:ext cx="9372601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292286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_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AFB7B8-42F1-45A1-C9B3-FF499180A1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68739"/>
            <a:ext cx="1028700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8BEAAE-AE07-39A1-6FCD-782381E854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1" y="6453350"/>
            <a:ext cx="5429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4F17F475-3BC8-8D33-F6A8-E0365F5B13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1089031"/>
            <a:ext cx="11277596" cy="508316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9C61979-F114-DB52-147D-2E22BA313CE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62249"/>
            <a:ext cx="9372601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581695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_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831CA26-5EDC-9969-8D56-445C54379B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68739"/>
            <a:ext cx="1028700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296D55C2-0588-4AA6-0CBC-B7C9D48817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1" y="6453350"/>
            <a:ext cx="5429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3E01568-C337-5894-3A16-694546B318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1089031"/>
            <a:ext cx="11277596" cy="508316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50BF09-AECD-CECB-F122-784C86DAC3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62249"/>
            <a:ext cx="9372601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74042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_Текст,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7FFEF65A-D7B7-48A0-8EA0-D8F75EC973D3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46239" y="6060358"/>
            <a:ext cx="11284506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2" name="Текст 7">
            <a:extLst>
              <a:ext uri="{FF2B5EF4-FFF2-40B4-BE49-F238E27FC236}">
                <a16:creationId xmlns:a16="http://schemas.microsoft.com/office/drawing/2014/main" id="{D8B8E1E1-D6FF-47E0-8CEF-3D3CA1580D81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457202" y="2744790"/>
            <a:ext cx="11274025" cy="3236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4" name="Прямая соединительная линия 33">
            <a:extLst>
              <a:ext uri="{FF2B5EF4-FFF2-40B4-BE49-F238E27FC236}">
                <a16:creationId xmlns:a16="http://schemas.microsoft.com/office/drawing/2014/main" id="{7FEA907A-FFBA-410E-BAB4-30D82A2AB0DB}"/>
              </a:ext>
            </a:extLst>
          </p:cNvPr>
          <p:cNvCxnSpPr>
            <a:cxnSpLocks/>
          </p:cNvCxnSpPr>
          <p:nvPr userDrawn="1"/>
        </p:nvCxnSpPr>
        <p:spPr>
          <a:xfrm>
            <a:off x="457200" y="3068487"/>
            <a:ext cx="1128498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ontent Placeholder 9">
            <a:extLst>
              <a:ext uri="{FF2B5EF4-FFF2-40B4-BE49-F238E27FC236}">
                <a16:creationId xmlns:a16="http://schemas.microsoft.com/office/drawing/2014/main" id="{F597E200-CC23-48B8-B673-E422B573A05A}"/>
              </a:ext>
            </a:extLst>
          </p:cNvPr>
          <p:cNvSpPr>
            <a:spLocks noGrp="1"/>
          </p:cNvSpPr>
          <p:nvPr>
            <p:ph sz="quarter" idx="69" hasCustomPrompt="1"/>
          </p:nvPr>
        </p:nvSpPr>
        <p:spPr>
          <a:xfrm>
            <a:off x="457202" y="3142680"/>
            <a:ext cx="11273545" cy="27360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D1501F3-7976-A6A9-4AF6-3922BE327D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68739"/>
            <a:ext cx="1028700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02D2141-F38B-F2C0-DE38-7BF0C1CD2B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1" y="6453350"/>
            <a:ext cx="5429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6BFF173-502A-95F9-464D-D0676AF6CA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1089032"/>
            <a:ext cx="11277596" cy="142556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DBBC177-4588-9CD9-707B-BC8B97BBC3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62249"/>
            <a:ext cx="9372601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938536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_Диаграмма 2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62150DE2-6156-4337-8B25-033493904A54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324599" y="5157837"/>
            <a:ext cx="5410201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21" name="Текст 7">
            <a:extLst>
              <a:ext uri="{FF2B5EF4-FFF2-40B4-BE49-F238E27FC236}">
                <a16:creationId xmlns:a16="http://schemas.microsoft.com/office/drawing/2014/main" id="{41E3226B-D631-4BEA-BFFF-454C8CA5332F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6324599" y="1844676"/>
            <a:ext cx="541020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476B73C2-8504-4E70-BB6E-93B8305E73E4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57200" y="5157837"/>
            <a:ext cx="5419726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26" name="Текст 7">
            <a:extLst>
              <a:ext uri="{FF2B5EF4-FFF2-40B4-BE49-F238E27FC236}">
                <a16:creationId xmlns:a16="http://schemas.microsoft.com/office/drawing/2014/main" id="{1013E690-8C21-43C5-AB84-C8B0510234BE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457200" y="1844676"/>
            <a:ext cx="541972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id="{E17E6442-D464-417A-9F2A-0F088C954FA1}"/>
              </a:ext>
            </a:extLst>
          </p:cNvPr>
          <p:cNvCxnSpPr>
            <a:cxnSpLocks/>
          </p:cNvCxnSpPr>
          <p:nvPr userDrawn="1"/>
        </p:nvCxnSpPr>
        <p:spPr>
          <a:xfrm>
            <a:off x="457200" y="2173137"/>
            <a:ext cx="541972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>
            <a:extLst>
              <a:ext uri="{FF2B5EF4-FFF2-40B4-BE49-F238E27FC236}">
                <a16:creationId xmlns:a16="http://schemas.microsoft.com/office/drawing/2014/main" id="{1B217091-7433-41F0-BFD6-8BA799316E30}"/>
              </a:ext>
            </a:extLst>
          </p:cNvPr>
          <p:cNvCxnSpPr>
            <a:cxnSpLocks/>
          </p:cNvCxnSpPr>
          <p:nvPr userDrawn="1"/>
        </p:nvCxnSpPr>
        <p:spPr>
          <a:xfrm>
            <a:off x="6324599" y="2173137"/>
            <a:ext cx="54102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Content Placeholder 9">
            <a:extLst>
              <a:ext uri="{FF2B5EF4-FFF2-40B4-BE49-F238E27FC236}">
                <a16:creationId xmlns:a16="http://schemas.microsoft.com/office/drawing/2014/main" id="{FCFC6973-A91A-4AB1-B76B-61402BAA66DB}"/>
              </a:ext>
            </a:extLst>
          </p:cNvPr>
          <p:cNvSpPr>
            <a:spLocks noGrp="1"/>
          </p:cNvSpPr>
          <p:nvPr>
            <p:ph sz="quarter" idx="66" hasCustomPrompt="1"/>
          </p:nvPr>
        </p:nvSpPr>
        <p:spPr>
          <a:xfrm>
            <a:off x="457200" y="2241550"/>
            <a:ext cx="5419726" cy="278765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4" name="Content Placeholder 9">
            <a:extLst>
              <a:ext uri="{FF2B5EF4-FFF2-40B4-BE49-F238E27FC236}">
                <a16:creationId xmlns:a16="http://schemas.microsoft.com/office/drawing/2014/main" id="{7A850B70-AFA5-41A4-A051-D1B552A304E4}"/>
              </a:ext>
            </a:extLst>
          </p:cNvPr>
          <p:cNvSpPr>
            <a:spLocks noGrp="1"/>
          </p:cNvSpPr>
          <p:nvPr>
            <p:ph sz="quarter" idx="67" hasCustomPrompt="1"/>
          </p:nvPr>
        </p:nvSpPr>
        <p:spPr>
          <a:xfrm>
            <a:off x="6324599" y="2241550"/>
            <a:ext cx="5410201" cy="278765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05A1157-8524-05E8-4A40-C54CD10216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68739"/>
            <a:ext cx="1028700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944B1CE-5A52-72A6-4745-8298B86F70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1" y="6453350"/>
            <a:ext cx="5429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5C05D1F-C497-F63B-7A7F-14EE3ADBFE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62249"/>
            <a:ext cx="9372601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579774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_Текст, Диаграмма 2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 Placeholder 7">
            <a:extLst>
              <a:ext uri="{FF2B5EF4-FFF2-40B4-BE49-F238E27FC236}">
                <a16:creationId xmlns:a16="http://schemas.microsoft.com/office/drawing/2014/main" id="{EF6F54DB-C39B-48D2-B3F0-BC98DDE9B35A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6324599" y="3408651"/>
            <a:ext cx="5410201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53" name="Текст 7">
            <a:extLst>
              <a:ext uri="{FF2B5EF4-FFF2-40B4-BE49-F238E27FC236}">
                <a16:creationId xmlns:a16="http://schemas.microsoft.com/office/drawing/2014/main" id="{B187E4F3-E53E-485E-BEB0-801838D37B61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6324599" y="1089032"/>
            <a:ext cx="541020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54" name="Прямая соединительная линия 29">
            <a:extLst>
              <a:ext uri="{FF2B5EF4-FFF2-40B4-BE49-F238E27FC236}">
                <a16:creationId xmlns:a16="http://schemas.microsoft.com/office/drawing/2014/main" id="{9A9C638D-0763-4D61-BCB0-A7274EEB991E}"/>
              </a:ext>
            </a:extLst>
          </p:cNvPr>
          <p:cNvCxnSpPr>
            <a:cxnSpLocks/>
          </p:cNvCxnSpPr>
          <p:nvPr userDrawn="1"/>
        </p:nvCxnSpPr>
        <p:spPr>
          <a:xfrm>
            <a:off x="6324599" y="1419390"/>
            <a:ext cx="54102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Текст 7">
            <a:extLst>
              <a:ext uri="{FF2B5EF4-FFF2-40B4-BE49-F238E27FC236}">
                <a16:creationId xmlns:a16="http://schemas.microsoft.com/office/drawing/2014/main" id="{22DB90D9-7D2E-45E4-8C3F-46DB890F16AD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6324599" y="3748939"/>
            <a:ext cx="541020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56" name="Прямая соединительная линия 29">
            <a:extLst>
              <a:ext uri="{FF2B5EF4-FFF2-40B4-BE49-F238E27FC236}">
                <a16:creationId xmlns:a16="http://schemas.microsoft.com/office/drawing/2014/main" id="{F1A8C18F-D1CE-4BE3-B4C5-C0E8256F4E9B}"/>
              </a:ext>
            </a:extLst>
          </p:cNvPr>
          <p:cNvCxnSpPr>
            <a:cxnSpLocks/>
          </p:cNvCxnSpPr>
          <p:nvPr userDrawn="1"/>
        </p:nvCxnSpPr>
        <p:spPr>
          <a:xfrm>
            <a:off x="6324599" y="4077398"/>
            <a:ext cx="54102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 Placeholder 7">
            <a:extLst>
              <a:ext uri="{FF2B5EF4-FFF2-40B4-BE49-F238E27FC236}">
                <a16:creationId xmlns:a16="http://schemas.microsoft.com/office/drawing/2014/main" id="{120EA9BD-4884-4BE1-954E-E9B0088B551F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324599" y="6060358"/>
            <a:ext cx="5410201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58" name="Content Placeholder 9">
            <a:extLst>
              <a:ext uri="{FF2B5EF4-FFF2-40B4-BE49-F238E27FC236}">
                <a16:creationId xmlns:a16="http://schemas.microsoft.com/office/drawing/2014/main" id="{19F8FE23-C3C3-4693-A964-868967457E4A}"/>
              </a:ext>
            </a:extLst>
          </p:cNvPr>
          <p:cNvSpPr>
            <a:spLocks noGrp="1"/>
          </p:cNvSpPr>
          <p:nvPr>
            <p:ph sz="quarter" idx="79" hasCustomPrompt="1"/>
          </p:nvPr>
        </p:nvSpPr>
        <p:spPr>
          <a:xfrm>
            <a:off x="6324599" y="1487804"/>
            <a:ext cx="5410201" cy="17352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9" name="Content Placeholder 9">
            <a:extLst>
              <a:ext uri="{FF2B5EF4-FFF2-40B4-BE49-F238E27FC236}">
                <a16:creationId xmlns:a16="http://schemas.microsoft.com/office/drawing/2014/main" id="{D6544711-FDDD-466F-BDB8-8218BF61379B}"/>
              </a:ext>
            </a:extLst>
          </p:cNvPr>
          <p:cNvSpPr>
            <a:spLocks noGrp="1"/>
          </p:cNvSpPr>
          <p:nvPr>
            <p:ph sz="quarter" idx="80" hasCustomPrompt="1"/>
          </p:nvPr>
        </p:nvSpPr>
        <p:spPr>
          <a:xfrm>
            <a:off x="6324599" y="4145433"/>
            <a:ext cx="5410201" cy="17352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0" name="Текст 5">
            <a:extLst>
              <a:ext uri="{FF2B5EF4-FFF2-40B4-BE49-F238E27FC236}">
                <a16:creationId xmlns:a16="http://schemas.microsoft.com/office/drawing/2014/main" id="{18D99F18-3E88-4FB8-A4E1-CD36A9E7199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1089032"/>
            <a:ext cx="5419726" cy="508575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0204547-9592-3473-5E1E-9476BB0012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68739"/>
            <a:ext cx="1028700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709C5B0-7D8F-CF1E-DD5A-AD01451935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1" y="6453350"/>
            <a:ext cx="5429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A129D9C-51AA-5456-D11F-BFE557D7E41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62249"/>
            <a:ext cx="9372601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82025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_Текст, Диаграмма 2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Текст 7">
            <a:extLst>
              <a:ext uri="{FF2B5EF4-FFF2-40B4-BE49-F238E27FC236}">
                <a16:creationId xmlns:a16="http://schemas.microsoft.com/office/drawing/2014/main" id="{636860FD-4BB0-4136-9692-38185CE88BAB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457201" y="3269347"/>
            <a:ext cx="1128375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25" name="Прямая соединительная линия 29">
            <a:extLst>
              <a:ext uri="{FF2B5EF4-FFF2-40B4-BE49-F238E27FC236}">
                <a16:creationId xmlns:a16="http://schemas.microsoft.com/office/drawing/2014/main" id="{B5E3F0D6-BBED-4067-AD56-63CA896EEE8A}"/>
              </a:ext>
            </a:extLst>
          </p:cNvPr>
          <p:cNvCxnSpPr>
            <a:cxnSpLocks/>
          </p:cNvCxnSpPr>
          <p:nvPr userDrawn="1"/>
        </p:nvCxnSpPr>
        <p:spPr>
          <a:xfrm>
            <a:off x="457200" y="3597806"/>
            <a:ext cx="1129114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7">
            <a:extLst>
              <a:ext uri="{FF2B5EF4-FFF2-40B4-BE49-F238E27FC236}">
                <a16:creationId xmlns:a16="http://schemas.microsoft.com/office/drawing/2014/main" id="{02232828-DCA3-4F4C-A90F-D3547F513D76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57202" y="6060358"/>
            <a:ext cx="11282322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29" name="Content Placeholder 9">
            <a:extLst>
              <a:ext uri="{FF2B5EF4-FFF2-40B4-BE49-F238E27FC236}">
                <a16:creationId xmlns:a16="http://schemas.microsoft.com/office/drawing/2014/main" id="{5CAF19BB-2AC7-495C-B517-267C0EC0E4EC}"/>
              </a:ext>
            </a:extLst>
          </p:cNvPr>
          <p:cNvSpPr>
            <a:spLocks noGrp="1"/>
          </p:cNvSpPr>
          <p:nvPr>
            <p:ph sz="quarter" idx="79" hasCustomPrompt="1"/>
          </p:nvPr>
        </p:nvSpPr>
        <p:spPr>
          <a:xfrm>
            <a:off x="457200" y="3657600"/>
            <a:ext cx="11277600" cy="2304288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0" name="Text Placeholder 7">
            <a:extLst>
              <a:ext uri="{FF2B5EF4-FFF2-40B4-BE49-F238E27FC236}">
                <a16:creationId xmlns:a16="http://schemas.microsoft.com/office/drawing/2014/main" id="{3F1CEED3-0128-4204-8EBB-96D6546725DC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6324599" y="2970051"/>
            <a:ext cx="5410201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72853B6-C1F8-26B6-85C2-AFFCCB4F81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68739"/>
            <a:ext cx="1028700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A4D54BE-4B9D-FCE7-0F9A-540149E925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1" y="6453350"/>
            <a:ext cx="5429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Текст 5">
            <a:extLst>
              <a:ext uri="{FF2B5EF4-FFF2-40B4-BE49-F238E27FC236}">
                <a16:creationId xmlns:a16="http://schemas.microsoft.com/office/drawing/2014/main" id="{F811812A-6748-5757-B7AF-754EF7F0FF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7201" y="1089031"/>
            <a:ext cx="5417419" cy="199545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Текст 7">
            <a:extLst>
              <a:ext uri="{FF2B5EF4-FFF2-40B4-BE49-F238E27FC236}">
                <a16:creationId xmlns:a16="http://schemas.microsoft.com/office/drawing/2014/main" id="{EE7C5599-A60F-FEA6-68E4-579B541205C3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6324599" y="1089032"/>
            <a:ext cx="541020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11" name="Прямая соединительная линия 29">
            <a:extLst>
              <a:ext uri="{FF2B5EF4-FFF2-40B4-BE49-F238E27FC236}">
                <a16:creationId xmlns:a16="http://schemas.microsoft.com/office/drawing/2014/main" id="{5108323A-4A69-C7CF-12AB-AF1AF8239469}"/>
              </a:ext>
            </a:extLst>
          </p:cNvPr>
          <p:cNvCxnSpPr>
            <a:cxnSpLocks/>
          </p:cNvCxnSpPr>
          <p:nvPr userDrawn="1"/>
        </p:nvCxnSpPr>
        <p:spPr>
          <a:xfrm>
            <a:off x="6324599" y="1419390"/>
            <a:ext cx="54102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9">
            <a:extLst>
              <a:ext uri="{FF2B5EF4-FFF2-40B4-BE49-F238E27FC236}">
                <a16:creationId xmlns:a16="http://schemas.microsoft.com/office/drawing/2014/main" id="{20C04579-6F59-7682-92BB-EF1F975C3490}"/>
              </a:ext>
            </a:extLst>
          </p:cNvPr>
          <p:cNvSpPr>
            <a:spLocks noGrp="1"/>
          </p:cNvSpPr>
          <p:nvPr>
            <p:ph sz="quarter" idx="81" hasCustomPrompt="1"/>
          </p:nvPr>
        </p:nvSpPr>
        <p:spPr>
          <a:xfrm>
            <a:off x="6324599" y="1487806"/>
            <a:ext cx="5410201" cy="138377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7D84797-AE86-3E87-6ED7-93B99A737D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62249"/>
            <a:ext cx="9372601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78226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_Текст, Диаграмма 2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46F7980-044B-F753-187E-C5A56B6480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68739"/>
            <a:ext cx="1028700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603529D-A0F7-0ADE-4ACF-50FCC43845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1" y="6453350"/>
            <a:ext cx="5429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Текст 5">
            <a:extLst>
              <a:ext uri="{FF2B5EF4-FFF2-40B4-BE49-F238E27FC236}">
                <a16:creationId xmlns:a16="http://schemas.microsoft.com/office/drawing/2014/main" id="{4FA790A7-2F99-B375-85E7-4427F1FBE67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1089032"/>
            <a:ext cx="11277600" cy="1425569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27B9282B-8DB7-BC56-8ECF-061227E76258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6324599" y="6083339"/>
            <a:ext cx="5410201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10" name="Текст 7">
            <a:extLst>
              <a:ext uri="{FF2B5EF4-FFF2-40B4-BE49-F238E27FC236}">
                <a16:creationId xmlns:a16="http://schemas.microsoft.com/office/drawing/2014/main" id="{827F7C32-0A4F-ADB3-4550-68633B014512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6324599" y="2770180"/>
            <a:ext cx="541020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2E084D9E-4A44-44B0-FE08-662A65CBDDC9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57200" y="6083339"/>
            <a:ext cx="5419726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12" name="Текст 7">
            <a:extLst>
              <a:ext uri="{FF2B5EF4-FFF2-40B4-BE49-F238E27FC236}">
                <a16:creationId xmlns:a16="http://schemas.microsoft.com/office/drawing/2014/main" id="{7E30A539-BDC1-5175-F596-8C22D49D2426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457200" y="2770180"/>
            <a:ext cx="541972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E832C04B-DA61-C268-2FCA-3289DBD9AAF4}"/>
              </a:ext>
            </a:extLst>
          </p:cNvPr>
          <p:cNvCxnSpPr>
            <a:cxnSpLocks/>
          </p:cNvCxnSpPr>
          <p:nvPr userDrawn="1"/>
        </p:nvCxnSpPr>
        <p:spPr>
          <a:xfrm>
            <a:off x="457200" y="3098639"/>
            <a:ext cx="541972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800A1110-1AF6-4A61-DF35-E172F020F392}"/>
              </a:ext>
            </a:extLst>
          </p:cNvPr>
          <p:cNvCxnSpPr>
            <a:cxnSpLocks/>
          </p:cNvCxnSpPr>
          <p:nvPr userDrawn="1"/>
        </p:nvCxnSpPr>
        <p:spPr>
          <a:xfrm>
            <a:off x="6324599" y="3098639"/>
            <a:ext cx="54102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ontent Placeholder 9">
            <a:extLst>
              <a:ext uri="{FF2B5EF4-FFF2-40B4-BE49-F238E27FC236}">
                <a16:creationId xmlns:a16="http://schemas.microsoft.com/office/drawing/2014/main" id="{3290EDB6-4D6D-6D6F-9B96-8E0393E28E25}"/>
              </a:ext>
            </a:extLst>
          </p:cNvPr>
          <p:cNvSpPr>
            <a:spLocks noGrp="1"/>
          </p:cNvSpPr>
          <p:nvPr>
            <p:ph sz="quarter" idx="66" hasCustomPrompt="1"/>
          </p:nvPr>
        </p:nvSpPr>
        <p:spPr>
          <a:xfrm>
            <a:off x="457200" y="3167054"/>
            <a:ext cx="5419726" cy="2776547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6" name="Content Placeholder 9">
            <a:extLst>
              <a:ext uri="{FF2B5EF4-FFF2-40B4-BE49-F238E27FC236}">
                <a16:creationId xmlns:a16="http://schemas.microsoft.com/office/drawing/2014/main" id="{F2A6DA97-DC04-7925-C7B6-CABF04E952F0}"/>
              </a:ext>
            </a:extLst>
          </p:cNvPr>
          <p:cNvSpPr>
            <a:spLocks noGrp="1"/>
          </p:cNvSpPr>
          <p:nvPr>
            <p:ph sz="quarter" idx="70" hasCustomPrompt="1"/>
          </p:nvPr>
        </p:nvSpPr>
        <p:spPr>
          <a:xfrm>
            <a:off x="6324599" y="3167054"/>
            <a:ext cx="5410201" cy="2776547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F1C4A06-75BD-E595-5DF0-B31CC4369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62249"/>
            <a:ext cx="9372601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931154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_Текст, Диаграмма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503C275C-93F5-4D8A-BDF7-9B7388B9896A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6324599" y="3408651"/>
            <a:ext cx="5410201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021B326-7CEB-CB9E-F2E2-F8FE225088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68739"/>
            <a:ext cx="1028700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9B1B82B-B12A-6F29-FEF2-85D9C517A0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1" y="6453350"/>
            <a:ext cx="5429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Текст 5">
            <a:extLst>
              <a:ext uri="{FF2B5EF4-FFF2-40B4-BE49-F238E27FC236}">
                <a16:creationId xmlns:a16="http://schemas.microsoft.com/office/drawing/2014/main" id="{85CD2A7A-A183-9B87-3A41-D848A499755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7201" y="1089032"/>
            <a:ext cx="5417419" cy="2434047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Текст 7">
            <a:extLst>
              <a:ext uri="{FF2B5EF4-FFF2-40B4-BE49-F238E27FC236}">
                <a16:creationId xmlns:a16="http://schemas.microsoft.com/office/drawing/2014/main" id="{ABB38350-1591-B47D-DDDF-1C1EE9259577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6324599" y="1089032"/>
            <a:ext cx="541020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11" name="Прямая соединительная линия 29">
            <a:extLst>
              <a:ext uri="{FF2B5EF4-FFF2-40B4-BE49-F238E27FC236}">
                <a16:creationId xmlns:a16="http://schemas.microsoft.com/office/drawing/2014/main" id="{4D4DC48B-A7E0-7F5D-20FF-201AC73C652C}"/>
              </a:ext>
            </a:extLst>
          </p:cNvPr>
          <p:cNvCxnSpPr>
            <a:cxnSpLocks/>
          </p:cNvCxnSpPr>
          <p:nvPr userDrawn="1"/>
        </p:nvCxnSpPr>
        <p:spPr>
          <a:xfrm>
            <a:off x="6324599" y="1419390"/>
            <a:ext cx="54102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9">
            <a:extLst>
              <a:ext uri="{FF2B5EF4-FFF2-40B4-BE49-F238E27FC236}">
                <a16:creationId xmlns:a16="http://schemas.microsoft.com/office/drawing/2014/main" id="{B32F63BC-03AE-4E7C-AAD8-93D7A84F27BD}"/>
              </a:ext>
            </a:extLst>
          </p:cNvPr>
          <p:cNvSpPr>
            <a:spLocks noGrp="1"/>
          </p:cNvSpPr>
          <p:nvPr>
            <p:ph sz="quarter" idx="83" hasCustomPrompt="1"/>
          </p:nvPr>
        </p:nvSpPr>
        <p:spPr>
          <a:xfrm>
            <a:off x="6324599" y="1487804"/>
            <a:ext cx="5410201" cy="1712596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3F49385C-97E4-2B7B-BDD8-DE620257D3D6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6324599" y="6083339"/>
            <a:ext cx="5410201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14" name="Текст 7">
            <a:extLst>
              <a:ext uri="{FF2B5EF4-FFF2-40B4-BE49-F238E27FC236}">
                <a16:creationId xmlns:a16="http://schemas.microsoft.com/office/drawing/2014/main" id="{DBF1E4D5-13E4-30D0-0CF4-5487A0938F03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6324599" y="3748939"/>
            <a:ext cx="541020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27109B10-D810-43A7-5515-127CA8DA1439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57200" y="6083339"/>
            <a:ext cx="5419726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18" name="Текст 7">
            <a:extLst>
              <a:ext uri="{FF2B5EF4-FFF2-40B4-BE49-F238E27FC236}">
                <a16:creationId xmlns:a16="http://schemas.microsoft.com/office/drawing/2014/main" id="{EBE60BAB-479A-7DA4-E572-0637A6D467A7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457200" y="3748939"/>
            <a:ext cx="541972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A514D2C8-F800-FE85-C04C-415CD5AB103F}"/>
              </a:ext>
            </a:extLst>
          </p:cNvPr>
          <p:cNvCxnSpPr>
            <a:cxnSpLocks/>
          </p:cNvCxnSpPr>
          <p:nvPr userDrawn="1"/>
        </p:nvCxnSpPr>
        <p:spPr>
          <a:xfrm>
            <a:off x="457200" y="4077398"/>
            <a:ext cx="541972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141E8D46-1E26-C442-CFA5-8EE5703F85B5}"/>
              </a:ext>
            </a:extLst>
          </p:cNvPr>
          <p:cNvCxnSpPr>
            <a:cxnSpLocks/>
          </p:cNvCxnSpPr>
          <p:nvPr userDrawn="1"/>
        </p:nvCxnSpPr>
        <p:spPr>
          <a:xfrm>
            <a:off x="6324599" y="4077398"/>
            <a:ext cx="54102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ontent Placeholder 9">
            <a:extLst>
              <a:ext uri="{FF2B5EF4-FFF2-40B4-BE49-F238E27FC236}">
                <a16:creationId xmlns:a16="http://schemas.microsoft.com/office/drawing/2014/main" id="{44062BCC-66C7-7BB6-712B-B7D893807A0E}"/>
              </a:ext>
            </a:extLst>
          </p:cNvPr>
          <p:cNvSpPr>
            <a:spLocks noGrp="1"/>
          </p:cNvSpPr>
          <p:nvPr>
            <p:ph sz="quarter" idx="84" hasCustomPrompt="1"/>
          </p:nvPr>
        </p:nvSpPr>
        <p:spPr>
          <a:xfrm>
            <a:off x="457200" y="4208399"/>
            <a:ext cx="5419726" cy="17352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4" name="Content Placeholder 9">
            <a:extLst>
              <a:ext uri="{FF2B5EF4-FFF2-40B4-BE49-F238E27FC236}">
                <a16:creationId xmlns:a16="http://schemas.microsoft.com/office/drawing/2014/main" id="{B74DC67D-00E7-B46B-876D-8ACFF85DD283}"/>
              </a:ext>
            </a:extLst>
          </p:cNvPr>
          <p:cNvSpPr>
            <a:spLocks noGrp="1"/>
          </p:cNvSpPr>
          <p:nvPr>
            <p:ph sz="quarter" idx="70" hasCustomPrompt="1"/>
          </p:nvPr>
        </p:nvSpPr>
        <p:spPr>
          <a:xfrm>
            <a:off x="6324599" y="4208399"/>
            <a:ext cx="5410201" cy="17352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F64C91C-2525-2B65-1A76-CFA401CE43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62249"/>
            <a:ext cx="9372601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55515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_Текст, Диаграмма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 Placeholder 7">
            <a:extLst>
              <a:ext uri="{FF2B5EF4-FFF2-40B4-BE49-F238E27FC236}">
                <a16:creationId xmlns:a16="http://schemas.microsoft.com/office/drawing/2014/main" id="{5EE94929-948E-4C1A-AD64-75C36D106DA4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55764" y="6060358"/>
            <a:ext cx="3596288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6" name="Текст 7">
            <a:extLst>
              <a:ext uri="{FF2B5EF4-FFF2-40B4-BE49-F238E27FC236}">
                <a16:creationId xmlns:a16="http://schemas.microsoft.com/office/drawing/2014/main" id="{7E143F1F-684C-4FEE-9CCA-22E00F19851E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457201" y="2747014"/>
            <a:ext cx="3597122" cy="3214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B7DEB2B1-3036-407F-8DA4-C9C84A67427B}"/>
              </a:ext>
            </a:extLst>
          </p:cNvPr>
          <p:cNvCxnSpPr>
            <a:cxnSpLocks/>
          </p:cNvCxnSpPr>
          <p:nvPr userDrawn="1"/>
        </p:nvCxnSpPr>
        <p:spPr>
          <a:xfrm>
            <a:off x="457200" y="3068487"/>
            <a:ext cx="359947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 Placeholder 7">
            <a:extLst>
              <a:ext uri="{FF2B5EF4-FFF2-40B4-BE49-F238E27FC236}">
                <a16:creationId xmlns:a16="http://schemas.microsoft.com/office/drawing/2014/main" id="{C06C286A-EDF4-43C0-8BC8-CF3A94C0569A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4297666" y="6060358"/>
            <a:ext cx="3596288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0" name="Текст 7">
            <a:extLst>
              <a:ext uri="{FF2B5EF4-FFF2-40B4-BE49-F238E27FC236}">
                <a16:creationId xmlns:a16="http://schemas.microsoft.com/office/drawing/2014/main" id="{27749A45-DF58-4FD5-AC52-E3890054356D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4299103" y="2747014"/>
            <a:ext cx="3597122" cy="3214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2" name="Прямая соединительная линия 41">
            <a:extLst>
              <a:ext uri="{FF2B5EF4-FFF2-40B4-BE49-F238E27FC236}">
                <a16:creationId xmlns:a16="http://schemas.microsoft.com/office/drawing/2014/main" id="{CDF85D56-7C03-4A4B-84CD-6A566BC7AB04}"/>
              </a:ext>
            </a:extLst>
          </p:cNvPr>
          <p:cNvCxnSpPr>
            <a:cxnSpLocks/>
          </p:cNvCxnSpPr>
          <p:nvPr userDrawn="1"/>
        </p:nvCxnSpPr>
        <p:spPr>
          <a:xfrm>
            <a:off x="4299102" y="3068487"/>
            <a:ext cx="359947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 Placeholder 7">
            <a:extLst>
              <a:ext uri="{FF2B5EF4-FFF2-40B4-BE49-F238E27FC236}">
                <a16:creationId xmlns:a16="http://schemas.microsoft.com/office/drawing/2014/main" id="{D443F0F4-09A0-45F1-B109-8177B7230BA6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8148638" y="6060358"/>
            <a:ext cx="3585330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4" name="Текст 7">
            <a:extLst>
              <a:ext uri="{FF2B5EF4-FFF2-40B4-BE49-F238E27FC236}">
                <a16:creationId xmlns:a16="http://schemas.microsoft.com/office/drawing/2014/main" id="{AC295CD9-C765-4A02-AC1A-EB509A4B4F03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8150076" y="2747014"/>
            <a:ext cx="3586162" cy="3214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6" name="Прямая соединительная линия 45">
            <a:extLst>
              <a:ext uri="{FF2B5EF4-FFF2-40B4-BE49-F238E27FC236}">
                <a16:creationId xmlns:a16="http://schemas.microsoft.com/office/drawing/2014/main" id="{46F7D1A3-7E2B-44E6-A28C-1E658A367D29}"/>
              </a:ext>
            </a:extLst>
          </p:cNvPr>
          <p:cNvCxnSpPr>
            <a:cxnSpLocks/>
          </p:cNvCxnSpPr>
          <p:nvPr userDrawn="1"/>
        </p:nvCxnSpPr>
        <p:spPr>
          <a:xfrm>
            <a:off x="8150074" y="3068487"/>
            <a:ext cx="358851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Content Placeholder 9">
            <a:extLst>
              <a:ext uri="{FF2B5EF4-FFF2-40B4-BE49-F238E27FC236}">
                <a16:creationId xmlns:a16="http://schemas.microsoft.com/office/drawing/2014/main" id="{FE587451-42B5-4D62-87BB-EF2C28FE2460}"/>
              </a:ext>
            </a:extLst>
          </p:cNvPr>
          <p:cNvSpPr>
            <a:spLocks noGrp="1"/>
          </p:cNvSpPr>
          <p:nvPr>
            <p:ph sz="quarter" idx="80" hasCustomPrompt="1"/>
          </p:nvPr>
        </p:nvSpPr>
        <p:spPr>
          <a:xfrm>
            <a:off x="455766" y="3141663"/>
            <a:ext cx="3596400" cy="27360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1" name="Content Placeholder 9">
            <a:extLst>
              <a:ext uri="{FF2B5EF4-FFF2-40B4-BE49-F238E27FC236}">
                <a16:creationId xmlns:a16="http://schemas.microsoft.com/office/drawing/2014/main" id="{D52F56A4-3289-4538-92F4-CA43878F08CA}"/>
              </a:ext>
            </a:extLst>
          </p:cNvPr>
          <p:cNvSpPr>
            <a:spLocks noGrp="1"/>
          </p:cNvSpPr>
          <p:nvPr>
            <p:ph sz="quarter" idx="81" hasCustomPrompt="1"/>
          </p:nvPr>
        </p:nvSpPr>
        <p:spPr>
          <a:xfrm>
            <a:off x="4299102" y="3141663"/>
            <a:ext cx="3596400" cy="27360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2" name="Content Placeholder 9">
            <a:extLst>
              <a:ext uri="{FF2B5EF4-FFF2-40B4-BE49-F238E27FC236}">
                <a16:creationId xmlns:a16="http://schemas.microsoft.com/office/drawing/2014/main" id="{5F1D20B4-0BDA-4395-80D9-824851B5B7CE}"/>
              </a:ext>
            </a:extLst>
          </p:cNvPr>
          <p:cNvSpPr>
            <a:spLocks noGrp="1"/>
          </p:cNvSpPr>
          <p:nvPr>
            <p:ph sz="quarter" idx="82" hasCustomPrompt="1"/>
          </p:nvPr>
        </p:nvSpPr>
        <p:spPr>
          <a:xfrm>
            <a:off x="8150076" y="3141663"/>
            <a:ext cx="3596400" cy="27360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3CCE239-933E-4691-42B6-94AF0F399B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68739"/>
            <a:ext cx="1028700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AEF5D30-9D97-5F1B-FC29-67D9D5C50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1" y="6453350"/>
            <a:ext cx="5429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Текст 5">
            <a:extLst>
              <a:ext uri="{FF2B5EF4-FFF2-40B4-BE49-F238E27FC236}">
                <a16:creationId xmlns:a16="http://schemas.microsoft.com/office/drawing/2014/main" id="{97922564-1E55-0953-9C21-881CD44F08D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1089032"/>
            <a:ext cx="11277600" cy="1425569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3B8F2FB-2F28-C711-4FEC-9A0D43FE5C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62249"/>
            <a:ext cx="9372601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01088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5_Титул (Мос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3D3A9AF-D6C2-430C-B2E7-BDF3B6F7745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81" y="3219"/>
            <a:ext cx="12186639" cy="6851558"/>
          </a:xfrm>
          <a:prstGeom prst="rect">
            <a:avLst/>
          </a:prstGeom>
        </p:spPr>
      </p:pic>
      <p:graphicFrame>
        <p:nvGraphicFramePr>
          <p:cNvPr id="7" name="Объект 6" hidden="1">
            <a:extLst>
              <a:ext uri="{FF2B5EF4-FFF2-40B4-BE49-F238E27FC236}">
                <a16:creationId xmlns:a16="http://schemas.microsoft.com/office/drawing/2014/main" id="{6EA0E9A1-B4EA-4A04-A1CE-EC6A94B5AC4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9007737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04" name="think-cell Slide" r:id="rId5" imgW="473" imgH="476" progId="TCLayout.ActiveDocument.1">
                  <p:embed/>
                </p:oleObj>
              </mc:Choice>
              <mc:Fallback>
                <p:oleObj name="think-cell Slide" r:id="rId5" imgW="473" imgH="476" progId="TCLayout.ActiveDocument.1">
                  <p:embed/>
                  <p:pic>
                    <p:nvPicPr>
                      <p:cNvPr id="7" name="Объект 6" hidden="1">
                        <a:extLst>
                          <a:ext uri="{FF2B5EF4-FFF2-40B4-BE49-F238E27FC236}">
                            <a16:creationId xmlns:a16="http://schemas.microsoft.com/office/drawing/2014/main" id="{6EA0E9A1-B4EA-4A04-A1CE-EC6A94B5AC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A55D20B-36AB-4A58-B4F0-8693286A007B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461070" y="2302735"/>
            <a:ext cx="5907024" cy="1418850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A49E74-B395-4DC0-9905-19B064E22AF1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461070" y="3947545"/>
            <a:ext cx="5907024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8D2FE1F4-758C-4FE6-9846-863A787B45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6619" y="4507138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99E90566-687C-48CE-A67C-7FA5746730A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56619" y="4851074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23" name="Graphic 21">
            <a:extLst>
              <a:ext uri="{FF2B5EF4-FFF2-40B4-BE49-F238E27FC236}">
                <a16:creationId xmlns:a16="http://schemas.microsoft.com/office/drawing/2014/main" id="{E139F7BB-5871-450E-B59E-0449D054F658}"/>
              </a:ext>
            </a:extLst>
          </p:cNvPr>
          <p:cNvGrpSpPr/>
          <p:nvPr userDrawn="1"/>
        </p:nvGrpSpPr>
        <p:grpSpPr>
          <a:xfrm>
            <a:off x="477738" y="4494978"/>
            <a:ext cx="182562" cy="208986"/>
            <a:chOff x="433348" y="3779361"/>
            <a:chExt cx="182562" cy="208986"/>
          </a:xfrm>
        </p:grpSpPr>
        <p:sp>
          <p:nvSpPr>
            <p:cNvPr id="24" name="Полилиния: фигура 20">
              <a:extLst>
                <a:ext uri="{FF2B5EF4-FFF2-40B4-BE49-F238E27FC236}">
                  <a16:creationId xmlns:a16="http://schemas.microsoft.com/office/drawing/2014/main" id="{AF245F4E-ACEB-4DCC-B586-84A45B7C2E9D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3" name="Полилиния: фигура 22">
              <a:extLst>
                <a:ext uri="{FF2B5EF4-FFF2-40B4-BE49-F238E27FC236}">
                  <a16:creationId xmlns:a16="http://schemas.microsoft.com/office/drawing/2014/main" id="{0FD3C330-08FC-4F42-8D72-C2D66EF09DD3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34" name="Graphic 20">
            <a:extLst>
              <a:ext uri="{FF2B5EF4-FFF2-40B4-BE49-F238E27FC236}">
                <a16:creationId xmlns:a16="http://schemas.microsoft.com/office/drawing/2014/main" id="{5B435D59-F557-4A20-8387-543E6AD6F389}"/>
              </a:ext>
            </a:extLst>
          </p:cNvPr>
          <p:cNvGrpSpPr/>
          <p:nvPr userDrawn="1"/>
        </p:nvGrpSpPr>
        <p:grpSpPr>
          <a:xfrm>
            <a:off x="461069" y="4829506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35" name="Полилиния: фигура 26">
              <a:extLst>
                <a:ext uri="{FF2B5EF4-FFF2-40B4-BE49-F238E27FC236}">
                  <a16:creationId xmlns:a16="http://schemas.microsoft.com/office/drawing/2014/main" id="{F6A67E73-F484-47BF-9A97-D8C7190033DD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6" name="Полилиния: фигура 27">
              <a:extLst>
                <a:ext uri="{FF2B5EF4-FFF2-40B4-BE49-F238E27FC236}">
                  <a16:creationId xmlns:a16="http://schemas.microsoft.com/office/drawing/2014/main" id="{D1F9E108-1368-4D85-8FB9-DFA9A433E4C8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7" name="Полилиния: фигура 28">
              <a:extLst>
                <a:ext uri="{FF2B5EF4-FFF2-40B4-BE49-F238E27FC236}">
                  <a16:creationId xmlns:a16="http://schemas.microsoft.com/office/drawing/2014/main" id="{B4FE7681-D0F9-49B5-8A87-A37E54A9B4C3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8" name="Полилиния: фигура 29">
              <a:extLst>
                <a:ext uri="{FF2B5EF4-FFF2-40B4-BE49-F238E27FC236}">
                  <a16:creationId xmlns:a16="http://schemas.microsoft.com/office/drawing/2014/main" id="{01BDEA07-EC72-43BC-910E-BFD7BC1BD2EC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" name="Полилиния: фигура 30">
              <a:extLst>
                <a:ext uri="{FF2B5EF4-FFF2-40B4-BE49-F238E27FC236}">
                  <a16:creationId xmlns:a16="http://schemas.microsoft.com/office/drawing/2014/main" id="{2C87C3EA-33AC-4802-AEDC-DDB45DC189B6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0" name="Полилиния: фигура 31">
              <a:extLst>
                <a:ext uri="{FF2B5EF4-FFF2-40B4-BE49-F238E27FC236}">
                  <a16:creationId xmlns:a16="http://schemas.microsoft.com/office/drawing/2014/main" id="{B7561C1E-9784-4006-88EA-8AB45AF5A9D3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1" name="Полилиния: фигура 32">
              <a:extLst>
                <a:ext uri="{FF2B5EF4-FFF2-40B4-BE49-F238E27FC236}">
                  <a16:creationId xmlns:a16="http://schemas.microsoft.com/office/drawing/2014/main" id="{362C1810-AD72-46F4-A875-B17F78B864DF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8" name="Rectangle 17">
            <a:extLst>
              <a:ext uri="{FF2B5EF4-FFF2-40B4-BE49-F238E27FC236}">
                <a16:creationId xmlns:a16="http://schemas.microsoft.com/office/drawing/2014/main" id="{81DBA9A4-0010-D794-9FD6-9617A57450D8}"/>
              </a:ext>
            </a:extLst>
          </p:cNvPr>
          <p:cNvSpPr/>
          <p:nvPr userDrawn="1"/>
        </p:nvSpPr>
        <p:spPr>
          <a:xfrm>
            <a:off x="10060780" y="6627021"/>
            <a:ext cx="2131020" cy="23097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9" name="Rectangle 18">
            <a:extLst>
              <a:ext uri="{FF2B5EF4-FFF2-40B4-BE49-F238E27FC236}">
                <a16:creationId xmlns:a16="http://schemas.microsoft.com/office/drawing/2014/main" id="{4C7651C1-52DE-D48A-CA68-3C91537D8EBD}"/>
              </a:ext>
            </a:extLst>
          </p:cNvPr>
          <p:cNvSpPr/>
          <p:nvPr userDrawn="1"/>
        </p:nvSpPr>
        <p:spPr>
          <a:xfrm>
            <a:off x="2" y="6627021"/>
            <a:ext cx="6181724" cy="2309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0" name="Rectangle 19">
            <a:extLst>
              <a:ext uri="{FF2B5EF4-FFF2-40B4-BE49-F238E27FC236}">
                <a16:creationId xmlns:a16="http://schemas.microsoft.com/office/drawing/2014/main" id="{AAAB93A3-95C3-C8CE-4133-91FD84A9DC6B}"/>
              </a:ext>
            </a:extLst>
          </p:cNvPr>
          <p:cNvSpPr/>
          <p:nvPr userDrawn="1"/>
        </p:nvSpPr>
        <p:spPr>
          <a:xfrm>
            <a:off x="6181726" y="6627021"/>
            <a:ext cx="3879056" cy="23097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4" name="Graphic 22">
            <a:extLst>
              <a:ext uri="{FF2B5EF4-FFF2-40B4-BE49-F238E27FC236}">
                <a16:creationId xmlns:a16="http://schemas.microsoft.com/office/drawing/2014/main" id="{E75F08E7-3D05-1157-C76D-B8A62EFCA7D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5019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_Диаграмма/объект 4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Placeholder 7">
            <a:extLst>
              <a:ext uri="{FF2B5EF4-FFF2-40B4-BE49-F238E27FC236}">
                <a16:creationId xmlns:a16="http://schemas.microsoft.com/office/drawing/2014/main" id="{519E6142-AFE6-4688-96BC-FA895D8BAD18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6324599" y="3408651"/>
            <a:ext cx="5410201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2" name="Текст 7">
            <a:extLst>
              <a:ext uri="{FF2B5EF4-FFF2-40B4-BE49-F238E27FC236}">
                <a16:creationId xmlns:a16="http://schemas.microsoft.com/office/drawing/2014/main" id="{6C9EFC52-2BDD-4163-AB62-7FBDD5CDA666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6324599" y="1090931"/>
            <a:ext cx="541020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5" name="Прямая соединительная линия 34">
            <a:extLst>
              <a:ext uri="{FF2B5EF4-FFF2-40B4-BE49-F238E27FC236}">
                <a16:creationId xmlns:a16="http://schemas.microsoft.com/office/drawing/2014/main" id="{6C61A241-7081-48C6-9EBA-B8FB1913B0EC}"/>
              </a:ext>
            </a:extLst>
          </p:cNvPr>
          <p:cNvCxnSpPr>
            <a:cxnSpLocks/>
          </p:cNvCxnSpPr>
          <p:nvPr userDrawn="1"/>
        </p:nvCxnSpPr>
        <p:spPr>
          <a:xfrm>
            <a:off x="6324599" y="1419390"/>
            <a:ext cx="54102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Текст 7">
            <a:extLst>
              <a:ext uri="{FF2B5EF4-FFF2-40B4-BE49-F238E27FC236}">
                <a16:creationId xmlns:a16="http://schemas.microsoft.com/office/drawing/2014/main" id="{B344DF93-B4CB-408F-AC4A-63B185CADF03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6324599" y="3748939"/>
            <a:ext cx="541020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0" name="Прямая соединительная линия 39">
            <a:extLst>
              <a:ext uri="{FF2B5EF4-FFF2-40B4-BE49-F238E27FC236}">
                <a16:creationId xmlns:a16="http://schemas.microsoft.com/office/drawing/2014/main" id="{08EEAAF4-9AEF-4A40-B4D6-D1C380A23E70}"/>
              </a:ext>
            </a:extLst>
          </p:cNvPr>
          <p:cNvCxnSpPr>
            <a:cxnSpLocks/>
          </p:cNvCxnSpPr>
          <p:nvPr userDrawn="1"/>
        </p:nvCxnSpPr>
        <p:spPr>
          <a:xfrm>
            <a:off x="6324599" y="4077398"/>
            <a:ext cx="54102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 Placeholder 7">
            <a:extLst>
              <a:ext uri="{FF2B5EF4-FFF2-40B4-BE49-F238E27FC236}">
                <a16:creationId xmlns:a16="http://schemas.microsoft.com/office/drawing/2014/main" id="{3E15B1DF-F2AC-44C5-9B36-B15BBBA66D18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324599" y="6060358"/>
            <a:ext cx="5410201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2" name="Content Placeholder 9">
            <a:extLst>
              <a:ext uri="{FF2B5EF4-FFF2-40B4-BE49-F238E27FC236}">
                <a16:creationId xmlns:a16="http://schemas.microsoft.com/office/drawing/2014/main" id="{36705014-9C22-4B68-A96E-D4D9D228E923}"/>
              </a:ext>
            </a:extLst>
          </p:cNvPr>
          <p:cNvSpPr>
            <a:spLocks noGrp="1"/>
          </p:cNvSpPr>
          <p:nvPr>
            <p:ph sz="quarter" idx="89" hasCustomPrompt="1"/>
          </p:nvPr>
        </p:nvSpPr>
        <p:spPr>
          <a:xfrm>
            <a:off x="6324599" y="1487804"/>
            <a:ext cx="5410201" cy="17352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3" name="Content Placeholder 9">
            <a:extLst>
              <a:ext uri="{FF2B5EF4-FFF2-40B4-BE49-F238E27FC236}">
                <a16:creationId xmlns:a16="http://schemas.microsoft.com/office/drawing/2014/main" id="{729509DF-E922-4F4B-83A5-6FDA5459935D}"/>
              </a:ext>
            </a:extLst>
          </p:cNvPr>
          <p:cNvSpPr>
            <a:spLocks noGrp="1"/>
          </p:cNvSpPr>
          <p:nvPr>
            <p:ph sz="quarter" idx="90" hasCustomPrompt="1"/>
          </p:nvPr>
        </p:nvSpPr>
        <p:spPr>
          <a:xfrm>
            <a:off x="6324599" y="4145433"/>
            <a:ext cx="5410201" cy="17352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4" name="Text Placeholder 7">
            <a:extLst>
              <a:ext uri="{FF2B5EF4-FFF2-40B4-BE49-F238E27FC236}">
                <a16:creationId xmlns:a16="http://schemas.microsoft.com/office/drawing/2014/main" id="{63CA5584-EB02-4847-B496-911272335292}"/>
              </a:ext>
            </a:extLst>
          </p:cNvPr>
          <p:cNvSpPr>
            <a:spLocks noGrp="1"/>
          </p:cNvSpPr>
          <p:nvPr>
            <p:ph type="body" sz="quarter" idx="91" hasCustomPrompt="1"/>
          </p:nvPr>
        </p:nvSpPr>
        <p:spPr>
          <a:xfrm>
            <a:off x="457200" y="3408651"/>
            <a:ext cx="5410201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7" name="Текст 7">
            <a:extLst>
              <a:ext uri="{FF2B5EF4-FFF2-40B4-BE49-F238E27FC236}">
                <a16:creationId xmlns:a16="http://schemas.microsoft.com/office/drawing/2014/main" id="{7E6AE207-EA75-4654-B60C-C9F5D608326B}"/>
              </a:ext>
            </a:extLst>
          </p:cNvPr>
          <p:cNvSpPr>
            <a:spLocks noGrp="1"/>
          </p:cNvSpPr>
          <p:nvPr>
            <p:ph type="body" sz="quarter" idx="92" hasCustomPrompt="1"/>
          </p:nvPr>
        </p:nvSpPr>
        <p:spPr>
          <a:xfrm>
            <a:off x="457200" y="1090931"/>
            <a:ext cx="541020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9" name="Прямая соединительная линия 48">
            <a:extLst>
              <a:ext uri="{FF2B5EF4-FFF2-40B4-BE49-F238E27FC236}">
                <a16:creationId xmlns:a16="http://schemas.microsoft.com/office/drawing/2014/main" id="{23AA0AA5-432D-4461-8987-7DFE5245031D}"/>
              </a:ext>
            </a:extLst>
          </p:cNvPr>
          <p:cNvCxnSpPr>
            <a:cxnSpLocks/>
          </p:cNvCxnSpPr>
          <p:nvPr userDrawn="1"/>
        </p:nvCxnSpPr>
        <p:spPr>
          <a:xfrm>
            <a:off x="457200" y="1419390"/>
            <a:ext cx="54102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Текст 7">
            <a:extLst>
              <a:ext uri="{FF2B5EF4-FFF2-40B4-BE49-F238E27FC236}">
                <a16:creationId xmlns:a16="http://schemas.microsoft.com/office/drawing/2014/main" id="{24417462-4AB3-47AA-8375-CA1C7C6CB757}"/>
              </a:ext>
            </a:extLst>
          </p:cNvPr>
          <p:cNvSpPr>
            <a:spLocks noGrp="1"/>
          </p:cNvSpPr>
          <p:nvPr>
            <p:ph type="body" sz="quarter" idx="93" hasCustomPrompt="1"/>
          </p:nvPr>
        </p:nvSpPr>
        <p:spPr>
          <a:xfrm>
            <a:off x="457200" y="3748939"/>
            <a:ext cx="541020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51" name="Прямая соединительная линия 50">
            <a:extLst>
              <a:ext uri="{FF2B5EF4-FFF2-40B4-BE49-F238E27FC236}">
                <a16:creationId xmlns:a16="http://schemas.microsoft.com/office/drawing/2014/main" id="{9F1C9F4A-BCDC-4702-B8A5-F245A78B3085}"/>
              </a:ext>
            </a:extLst>
          </p:cNvPr>
          <p:cNvCxnSpPr>
            <a:cxnSpLocks/>
          </p:cNvCxnSpPr>
          <p:nvPr userDrawn="1"/>
        </p:nvCxnSpPr>
        <p:spPr>
          <a:xfrm>
            <a:off x="457200" y="4077398"/>
            <a:ext cx="54102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 Placeholder 7">
            <a:extLst>
              <a:ext uri="{FF2B5EF4-FFF2-40B4-BE49-F238E27FC236}">
                <a16:creationId xmlns:a16="http://schemas.microsoft.com/office/drawing/2014/main" id="{620B9A65-DDA4-4DFE-964B-0D88FB8D07E4}"/>
              </a:ext>
            </a:extLst>
          </p:cNvPr>
          <p:cNvSpPr>
            <a:spLocks noGrp="1"/>
          </p:cNvSpPr>
          <p:nvPr>
            <p:ph type="body" sz="quarter" idx="94" hasCustomPrompt="1"/>
          </p:nvPr>
        </p:nvSpPr>
        <p:spPr>
          <a:xfrm>
            <a:off x="457200" y="6060358"/>
            <a:ext cx="5410201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53" name="Content Placeholder 9">
            <a:extLst>
              <a:ext uri="{FF2B5EF4-FFF2-40B4-BE49-F238E27FC236}">
                <a16:creationId xmlns:a16="http://schemas.microsoft.com/office/drawing/2014/main" id="{D3465FD0-BADF-43CF-BBFC-F463CC9C0D64}"/>
              </a:ext>
            </a:extLst>
          </p:cNvPr>
          <p:cNvSpPr>
            <a:spLocks noGrp="1"/>
          </p:cNvSpPr>
          <p:nvPr>
            <p:ph sz="quarter" idx="95" hasCustomPrompt="1"/>
          </p:nvPr>
        </p:nvSpPr>
        <p:spPr>
          <a:xfrm>
            <a:off x="457200" y="1487804"/>
            <a:ext cx="5410201" cy="17352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4" name="Content Placeholder 9">
            <a:extLst>
              <a:ext uri="{FF2B5EF4-FFF2-40B4-BE49-F238E27FC236}">
                <a16:creationId xmlns:a16="http://schemas.microsoft.com/office/drawing/2014/main" id="{5A5C9E6E-C682-4FC3-BA61-D19B2A07F906}"/>
              </a:ext>
            </a:extLst>
          </p:cNvPr>
          <p:cNvSpPr>
            <a:spLocks noGrp="1"/>
          </p:cNvSpPr>
          <p:nvPr>
            <p:ph sz="quarter" idx="96" hasCustomPrompt="1"/>
          </p:nvPr>
        </p:nvSpPr>
        <p:spPr>
          <a:xfrm>
            <a:off x="457200" y="4145433"/>
            <a:ext cx="5410201" cy="17352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FAEFC03-B393-9D86-8930-61A8C3BA90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68739"/>
            <a:ext cx="1028700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26B5023-96C4-41AB-2D22-E7672D3E6A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1" y="6453350"/>
            <a:ext cx="5429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3F61A17-5B3E-1C76-0C75-E0AFA19018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62249"/>
            <a:ext cx="9372601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94698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_Текст 2 шт., Диаграмма 2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 Placeholder 7">
            <a:extLst>
              <a:ext uri="{FF2B5EF4-FFF2-40B4-BE49-F238E27FC236}">
                <a16:creationId xmlns:a16="http://schemas.microsoft.com/office/drawing/2014/main" id="{608B8F00-F876-42C5-A16E-D5838152C156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324599" y="6061686"/>
            <a:ext cx="5410201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9" name="Текст 7">
            <a:extLst>
              <a:ext uri="{FF2B5EF4-FFF2-40B4-BE49-F238E27FC236}">
                <a16:creationId xmlns:a16="http://schemas.microsoft.com/office/drawing/2014/main" id="{1916D2E9-AFA8-4568-9814-3ACAE58248E6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6324599" y="2741356"/>
            <a:ext cx="541020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40" name="Text Placeholder 7">
            <a:extLst>
              <a:ext uri="{FF2B5EF4-FFF2-40B4-BE49-F238E27FC236}">
                <a16:creationId xmlns:a16="http://schemas.microsoft.com/office/drawing/2014/main" id="{4A7FBBDE-CB9C-4838-8750-88C793BF6A63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57200" y="6061686"/>
            <a:ext cx="5419726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1" name="Текст 7">
            <a:extLst>
              <a:ext uri="{FF2B5EF4-FFF2-40B4-BE49-F238E27FC236}">
                <a16:creationId xmlns:a16="http://schemas.microsoft.com/office/drawing/2014/main" id="{A49E3B64-2AEA-44A1-ADB0-4D957AE7899B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459579" y="2741356"/>
            <a:ext cx="541972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2" name="Прямая соединительная линия 41">
            <a:extLst>
              <a:ext uri="{FF2B5EF4-FFF2-40B4-BE49-F238E27FC236}">
                <a16:creationId xmlns:a16="http://schemas.microsoft.com/office/drawing/2014/main" id="{11552C4E-BA96-4114-8207-3FF1807178FB}"/>
              </a:ext>
            </a:extLst>
          </p:cNvPr>
          <p:cNvCxnSpPr>
            <a:cxnSpLocks/>
          </p:cNvCxnSpPr>
          <p:nvPr userDrawn="1"/>
        </p:nvCxnSpPr>
        <p:spPr>
          <a:xfrm>
            <a:off x="459579" y="3069815"/>
            <a:ext cx="541972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092D8E03-8970-4BDA-BAB3-0BC404AC177D}"/>
              </a:ext>
            </a:extLst>
          </p:cNvPr>
          <p:cNvCxnSpPr>
            <a:cxnSpLocks/>
          </p:cNvCxnSpPr>
          <p:nvPr userDrawn="1"/>
        </p:nvCxnSpPr>
        <p:spPr>
          <a:xfrm>
            <a:off x="6327896" y="3069815"/>
            <a:ext cx="53949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Content Placeholder 9">
            <a:extLst>
              <a:ext uri="{FF2B5EF4-FFF2-40B4-BE49-F238E27FC236}">
                <a16:creationId xmlns:a16="http://schemas.microsoft.com/office/drawing/2014/main" id="{414CE61B-C536-4B66-9E59-7D472EEE42A1}"/>
              </a:ext>
            </a:extLst>
          </p:cNvPr>
          <p:cNvSpPr>
            <a:spLocks noGrp="1"/>
          </p:cNvSpPr>
          <p:nvPr>
            <p:ph sz="quarter" idx="66" hasCustomPrompt="1"/>
          </p:nvPr>
        </p:nvSpPr>
        <p:spPr>
          <a:xfrm>
            <a:off x="459579" y="3138230"/>
            <a:ext cx="5419726" cy="2734243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5" name="Content Placeholder 9">
            <a:extLst>
              <a:ext uri="{FF2B5EF4-FFF2-40B4-BE49-F238E27FC236}">
                <a16:creationId xmlns:a16="http://schemas.microsoft.com/office/drawing/2014/main" id="{3E50F61F-8DE7-4548-8D09-64D6C0BEC8DA}"/>
              </a:ext>
            </a:extLst>
          </p:cNvPr>
          <p:cNvSpPr>
            <a:spLocks noGrp="1"/>
          </p:cNvSpPr>
          <p:nvPr>
            <p:ph sz="quarter" idx="67" hasCustomPrompt="1"/>
          </p:nvPr>
        </p:nvSpPr>
        <p:spPr>
          <a:xfrm>
            <a:off x="6324599" y="3138230"/>
            <a:ext cx="5410201" cy="2734243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C05335C-78D6-8A4D-12DC-38DE857DA8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68739"/>
            <a:ext cx="1028700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E6C0E9A-04C1-E02E-7CCF-23D7BC4130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1" y="6453350"/>
            <a:ext cx="5429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59">
            <a:extLst>
              <a:ext uri="{FF2B5EF4-FFF2-40B4-BE49-F238E27FC236}">
                <a16:creationId xmlns:a16="http://schemas.microsoft.com/office/drawing/2014/main" id="{702210CC-0929-7C6E-CFAA-380C38B0447B}"/>
              </a:ext>
            </a:extLst>
          </p:cNvPr>
          <p:cNvSpPr/>
          <p:nvPr userDrawn="1"/>
        </p:nvSpPr>
        <p:spPr>
          <a:xfrm>
            <a:off x="460047" y="1091884"/>
            <a:ext cx="47925" cy="140049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rIns="288000" rtlCol="0" anchor="ctr"/>
          <a:lstStyle/>
          <a:p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9" name="Текст 5">
            <a:extLst>
              <a:ext uri="{FF2B5EF4-FFF2-40B4-BE49-F238E27FC236}">
                <a16:creationId xmlns:a16="http://schemas.microsoft.com/office/drawing/2014/main" id="{FD07192A-D47B-B1A7-46A2-7C4C74C4AFE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6053" y="1091883"/>
            <a:ext cx="5371799" cy="1400400"/>
          </a:xfrm>
          <a:solidFill>
            <a:schemeClr val="bg1">
              <a:lumMod val="95000"/>
            </a:schemeClr>
          </a:solidFill>
        </p:spPr>
        <p:txBody>
          <a:bodyPr lIns="205200" tIns="72000" rIns="144000" bIns="72000" anchor="ctr"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Rectangle 59">
            <a:extLst>
              <a:ext uri="{FF2B5EF4-FFF2-40B4-BE49-F238E27FC236}">
                <a16:creationId xmlns:a16="http://schemas.microsoft.com/office/drawing/2014/main" id="{835B083F-9EDD-4284-1427-FDC7C94C9A15}"/>
              </a:ext>
            </a:extLst>
          </p:cNvPr>
          <p:cNvSpPr/>
          <p:nvPr userDrawn="1"/>
        </p:nvSpPr>
        <p:spPr>
          <a:xfrm>
            <a:off x="6320945" y="1091884"/>
            <a:ext cx="47925" cy="140049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rIns="288000" rtlCol="0" anchor="ctr"/>
          <a:lstStyle/>
          <a:p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11" name="Текст 5">
            <a:extLst>
              <a:ext uri="{FF2B5EF4-FFF2-40B4-BE49-F238E27FC236}">
                <a16:creationId xmlns:a16="http://schemas.microsoft.com/office/drawing/2014/main" id="{C931BDB0-2DFA-B9FC-C3FB-F971DCA01999}"/>
              </a:ext>
            </a:extLst>
          </p:cNvPr>
          <p:cNvSpPr>
            <a:spLocks noGrp="1"/>
          </p:cNvSpPr>
          <p:nvPr>
            <p:ph type="body" sz="quarter" idx="89" hasCustomPrompt="1"/>
          </p:nvPr>
        </p:nvSpPr>
        <p:spPr>
          <a:xfrm>
            <a:off x="6366949" y="1091883"/>
            <a:ext cx="5365006" cy="1400400"/>
          </a:xfrm>
          <a:solidFill>
            <a:schemeClr val="bg1">
              <a:lumMod val="95000"/>
            </a:schemeClr>
          </a:solidFill>
        </p:spPr>
        <p:txBody>
          <a:bodyPr lIns="205200" tIns="72000" rIns="144000" bIns="72000" anchor="ctr"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F83277-BE50-D5DF-9D0D-BAFF0ADF34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62249"/>
            <a:ext cx="9372601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30447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_Текст 3 шт., Диаграмма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 Placeholder 7">
            <a:extLst>
              <a:ext uri="{FF2B5EF4-FFF2-40B4-BE49-F238E27FC236}">
                <a16:creationId xmlns:a16="http://schemas.microsoft.com/office/drawing/2014/main" id="{5EE94929-948E-4C1A-AD64-75C36D106DA4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55764" y="6060358"/>
            <a:ext cx="3596288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6" name="Текст 7">
            <a:extLst>
              <a:ext uri="{FF2B5EF4-FFF2-40B4-BE49-F238E27FC236}">
                <a16:creationId xmlns:a16="http://schemas.microsoft.com/office/drawing/2014/main" id="{7E143F1F-684C-4FEE-9CCA-22E00F19851E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457201" y="2747014"/>
            <a:ext cx="3597122" cy="3214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B7DEB2B1-3036-407F-8DA4-C9C84A67427B}"/>
              </a:ext>
            </a:extLst>
          </p:cNvPr>
          <p:cNvCxnSpPr>
            <a:cxnSpLocks/>
          </p:cNvCxnSpPr>
          <p:nvPr userDrawn="1"/>
        </p:nvCxnSpPr>
        <p:spPr>
          <a:xfrm>
            <a:off x="457200" y="3068487"/>
            <a:ext cx="359947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 Placeholder 7">
            <a:extLst>
              <a:ext uri="{FF2B5EF4-FFF2-40B4-BE49-F238E27FC236}">
                <a16:creationId xmlns:a16="http://schemas.microsoft.com/office/drawing/2014/main" id="{C06C286A-EDF4-43C0-8BC8-CF3A94C0569A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4297666" y="6060358"/>
            <a:ext cx="3596288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0" name="Текст 7">
            <a:extLst>
              <a:ext uri="{FF2B5EF4-FFF2-40B4-BE49-F238E27FC236}">
                <a16:creationId xmlns:a16="http://schemas.microsoft.com/office/drawing/2014/main" id="{27749A45-DF58-4FD5-AC52-E3890054356D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4299103" y="2747014"/>
            <a:ext cx="3597122" cy="3214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2" name="Прямая соединительная линия 41">
            <a:extLst>
              <a:ext uri="{FF2B5EF4-FFF2-40B4-BE49-F238E27FC236}">
                <a16:creationId xmlns:a16="http://schemas.microsoft.com/office/drawing/2014/main" id="{CDF85D56-7C03-4A4B-84CD-6A566BC7AB04}"/>
              </a:ext>
            </a:extLst>
          </p:cNvPr>
          <p:cNvCxnSpPr>
            <a:cxnSpLocks/>
          </p:cNvCxnSpPr>
          <p:nvPr userDrawn="1"/>
        </p:nvCxnSpPr>
        <p:spPr>
          <a:xfrm>
            <a:off x="4299102" y="3068487"/>
            <a:ext cx="359947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 Placeholder 7">
            <a:extLst>
              <a:ext uri="{FF2B5EF4-FFF2-40B4-BE49-F238E27FC236}">
                <a16:creationId xmlns:a16="http://schemas.microsoft.com/office/drawing/2014/main" id="{D443F0F4-09A0-45F1-B109-8177B7230BA6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8148638" y="6060358"/>
            <a:ext cx="3585330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4" name="Текст 7">
            <a:extLst>
              <a:ext uri="{FF2B5EF4-FFF2-40B4-BE49-F238E27FC236}">
                <a16:creationId xmlns:a16="http://schemas.microsoft.com/office/drawing/2014/main" id="{AC295CD9-C765-4A02-AC1A-EB509A4B4F03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8150076" y="2747014"/>
            <a:ext cx="3586162" cy="3214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6" name="Прямая соединительная линия 45">
            <a:extLst>
              <a:ext uri="{FF2B5EF4-FFF2-40B4-BE49-F238E27FC236}">
                <a16:creationId xmlns:a16="http://schemas.microsoft.com/office/drawing/2014/main" id="{46F7D1A3-7E2B-44E6-A28C-1E658A367D29}"/>
              </a:ext>
            </a:extLst>
          </p:cNvPr>
          <p:cNvCxnSpPr>
            <a:cxnSpLocks/>
          </p:cNvCxnSpPr>
          <p:nvPr userDrawn="1"/>
        </p:nvCxnSpPr>
        <p:spPr>
          <a:xfrm>
            <a:off x="8150074" y="3068487"/>
            <a:ext cx="358851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59">
            <a:extLst>
              <a:ext uri="{FF2B5EF4-FFF2-40B4-BE49-F238E27FC236}">
                <a16:creationId xmlns:a16="http://schemas.microsoft.com/office/drawing/2014/main" id="{835CDA0B-7955-4660-85B7-E7C5B37FD55D}"/>
              </a:ext>
            </a:extLst>
          </p:cNvPr>
          <p:cNvSpPr/>
          <p:nvPr userDrawn="1"/>
        </p:nvSpPr>
        <p:spPr>
          <a:xfrm>
            <a:off x="460047" y="1091884"/>
            <a:ext cx="47925" cy="140049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rIns="288000" rtlCol="0" anchor="ctr"/>
          <a:lstStyle/>
          <a:p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41" name="Content Placeholder 9">
            <a:extLst>
              <a:ext uri="{FF2B5EF4-FFF2-40B4-BE49-F238E27FC236}">
                <a16:creationId xmlns:a16="http://schemas.microsoft.com/office/drawing/2014/main" id="{8BD8F459-4CDF-46ED-9729-DFDB0934E834}"/>
              </a:ext>
            </a:extLst>
          </p:cNvPr>
          <p:cNvSpPr>
            <a:spLocks noGrp="1"/>
          </p:cNvSpPr>
          <p:nvPr>
            <p:ph sz="quarter" idx="84" hasCustomPrompt="1"/>
          </p:nvPr>
        </p:nvSpPr>
        <p:spPr>
          <a:xfrm>
            <a:off x="457201" y="3142464"/>
            <a:ext cx="3596400" cy="2736000"/>
          </a:xfrm>
        </p:spPr>
        <p:txBody>
          <a:bodyPr vert="horz" lIns="0" tIns="0" rIns="0" bIns="0" rtlCol="0">
            <a:norm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ru-RU" dirty="0"/>
            </a:lvl5pPr>
          </a:lstStyle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5" name="Content Placeholder 9">
            <a:extLst>
              <a:ext uri="{FF2B5EF4-FFF2-40B4-BE49-F238E27FC236}">
                <a16:creationId xmlns:a16="http://schemas.microsoft.com/office/drawing/2014/main" id="{AA5ED615-2AD8-47C7-9B38-584D4C41809F}"/>
              </a:ext>
            </a:extLst>
          </p:cNvPr>
          <p:cNvSpPr>
            <a:spLocks noGrp="1"/>
          </p:cNvSpPr>
          <p:nvPr>
            <p:ph sz="quarter" idx="85" hasCustomPrompt="1"/>
          </p:nvPr>
        </p:nvSpPr>
        <p:spPr>
          <a:xfrm>
            <a:off x="4299102" y="3142464"/>
            <a:ext cx="3596400" cy="2736000"/>
          </a:xfrm>
        </p:spPr>
        <p:txBody>
          <a:bodyPr vert="horz" lIns="0" tIns="0" rIns="0" bIns="0" rtlCol="0">
            <a:norm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ru-RU" dirty="0"/>
            </a:lvl5pPr>
          </a:lstStyle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9" name="Content Placeholder 9">
            <a:extLst>
              <a:ext uri="{FF2B5EF4-FFF2-40B4-BE49-F238E27FC236}">
                <a16:creationId xmlns:a16="http://schemas.microsoft.com/office/drawing/2014/main" id="{5BEFC138-3E08-455C-8298-B4B9AE77474B}"/>
              </a:ext>
            </a:extLst>
          </p:cNvPr>
          <p:cNvSpPr>
            <a:spLocks noGrp="1"/>
          </p:cNvSpPr>
          <p:nvPr>
            <p:ph sz="quarter" idx="86" hasCustomPrompt="1"/>
          </p:nvPr>
        </p:nvSpPr>
        <p:spPr>
          <a:xfrm>
            <a:off x="8150076" y="3142464"/>
            <a:ext cx="3596400" cy="2736000"/>
          </a:xfrm>
        </p:spPr>
        <p:txBody>
          <a:bodyPr vert="horz" lIns="0" tIns="0" rIns="0" bIns="0" rtlCol="0">
            <a:norm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ru-RU" dirty="0"/>
            </a:lvl5pPr>
          </a:lstStyle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2" name="Текст 5">
            <a:extLst>
              <a:ext uri="{FF2B5EF4-FFF2-40B4-BE49-F238E27FC236}">
                <a16:creationId xmlns:a16="http://schemas.microsoft.com/office/drawing/2014/main" id="{EC8D622A-68E2-4968-B54B-4C58A5F4547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6052" y="1091883"/>
            <a:ext cx="3546000" cy="1400400"/>
          </a:xfrm>
          <a:solidFill>
            <a:schemeClr val="bg1">
              <a:lumMod val="95000"/>
            </a:schemeClr>
          </a:solidFill>
        </p:spPr>
        <p:txBody>
          <a:bodyPr lIns="205200" tIns="72000" rIns="144000" bIns="72000" anchor="ctr"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9CE66A5-219D-69D3-0C87-22A76AE920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68739"/>
            <a:ext cx="1028700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EA70572-6A6A-562C-E6F7-45637D34F9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1" y="6453350"/>
            <a:ext cx="5429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59">
            <a:extLst>
              <a:ext uri="{FF2B5EF4-FFF2-40B4-BE49-F238E27FC236}">
                <a16:creationId xmlns:a16="http://schemas.microsoft.com/office/drawing/2014/main" id="{F23F5DAE-61F7-DF21-278D-CACF98BB884F}"/>
              </a:ext>
            </a:extLst>
          </p:cNvPr>
          <p:cNvSpPr/>
          <p:nvPr userDrawn="1"/>
        </p:nvSpPr>
        <p:spPr>
          <a:xfrm>
            <a:off x="4297939" y="1091884"/>
            <a:ext cx="47925" cy="140049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rIns="288000" rtlCol="0" anchor="ctr"/>
          <a:lstStyle/>
          <a:p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9" name="Текст 5">
            <a:extLst>
              <a:ext uri="{FF2B5EF4-FFF2-40B4-BE49-F238E27FC236}">
                <a16:creationId xmlns:a16="http://schemas.microsoft.com/office/drawing/2014/main" id="{74CD18CE-36E5-9064-7870-E3ECA49E8143}"/>
              </a:ext>
            </a:extLst>
          </p:cNvPr>
          <p:cNvSpPr>
            <a:spLocks noGrp="1"/>
          </p:cNvSpPr>
          <p:nvPr>
            <p:ph type="body" sz="quarter" idx="89" hasCustomPrompt="1"/>
          </p:nvPr>
        </p:nvSpPr>
        <p:spPr>
          <a:xfrm>
            <a:off x="4343944" y="1091883"/>
            <a:ext cx="3546000" cy="1400400"/>
          </a:xfrm>
          <a:solidFill>
            <a:schemeClr val="bg1">
              <a:lumMod val="95000"/>
            </a:schemeClr>
          </a:solidFill>
        </p:spPr>
        <p:txBody>
          <a:bodyPr lIns="205200" tIns="72000" rIns="144000" bIns="72000" anchor="ctr"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Rectangle 59">
            <a:extLst>
              <a:ext uri="{FF2B5EF4-FFF2-40B4-BE49-F238E27FC236}">
                <a16:creationId xmlns:a16="http://schemas.microsoft.com/office/drawing/2014/main" id="{AC5FCB1B-7B16-EB99-6152-50A3D0697EC2}"/>
              </a:ext>
            </a:extLst>
          </p:cNvPr>
          <p:cNvSpPr/>
          <p:nvPr userDrawn="1"/>
        </p:nvSpPr>
        <p:spPr>
          <a:xfrm>
            <a:off x="8139949" y="1091884"/>
            <a:ext cx="47925" cy="140049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rIns="288000" rtlCol="0" anchor="ctr"/>
          <a:lstStyle/>
          <a:p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11" name="Текст 5">
            <a:extLst>
              <a:ext uri="{FF2B5EF4-FFF2-40B4-BE49-F238E27FC236}">
                <a16:creationId xmlns:a16="http://schemas.microsoft.com/office/drawing/2014/main" id="{C5458FB8-EA24-9BAB-961B-7A06D65CB697}"/>
              </a:ext>
            </a:extLst>
          </p:cNvPr>
          <p:cNvSpPr>
            <a:spLocks noGrp="1"/>
          </p:cNvSpPr>
          <p:nvPr>
            <p:ph type="body" sz="quarter" idx="90" hasCustomPrompt="1"/>
          </p:nvPr>
        </p:nvSpPr>
        <p:spPr>
          <a:xfrm>
            <a:off x="8185955" y="1091883"/>
            <a:ext cx="3546000" cy="1400400"/>
          </a:xfrm>
          <a:solidFill>
            <a:schemeClr val="bg1">
              <a:lumMod val="95000"/>
            </a:schemeClr>
          </a:solidFill>
        </p:spPr>
        <p:txBody>
          <a:bodyPr lIns="205200" tIns="72000" rIns="144000" bIns="72000" anchor="ctr"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07AA536-C091-0E52-F9FE-A6987CBDF7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62249"/>
            <a:ext cx="9372601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323310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1_Разделите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18">
            <a:extLst>
              <a:ext uri="{FF2B5EF4-FFF2-40B4-BE49-F238E27FC236}">
                <a16:creationId xmlns:a16="http://schemas.microsoft.com/office/drawing/2014/main" id="{D5286681-6CF2-9D41-A364-85DEBC6A64A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7201" y="457200"/>
            <a:ext cx="1462800" cy="22868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4CBDC43F-1589-47DA-99D8-E151A85433E9}"/>
              </a:ext>
            </a:extLst>
          </p:cNvPr>
          <p:cNvSpPr/>
          <p:nvPr userDrawn="1"/>
        </p:nvSpPr>
        <p:spPr>
          <a:xfrm rot="5400000">
            <a:off x="-57363" y="1200365"/>
            <a:ext cx="917999" cy="8032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55D20B-36AB-4A58-B4F0-8693286A007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70245" y="3084920"/>
            <a:ext cx="9360000" cy="1387046"/>
          </a:xfrm>
        </p:spPr>
        <p:txBody>
          <a:bodyPr vert="horz" wrap="square" lIns="0" tIns="0" rIns="0" bIns="0" rtlCol="0" anchor="t" anchorCtr="0">
            <a:normAutofit/>
          </a:bodyPr>
          <a:lstStyle>
            <a:lvl1pPr>
              <a:defRPr lang="en-US" sz="4800" dirty="0"/>
            </a:lvl1pPr>
          </a:lstStyle>
          <a:p>
            <a:pPr marL="0" lvl="0">
              <a:lnSpc>
                <a:spcPts val="54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разделителя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A49E74-B395-4DC0-9905-19B064E22AF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70246" y="4766017"/>
            <a:ext cx="6603554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 1 (опционально)</a:t>
            </a:r>
            <a:endParaRPr lang="en-US" dirty="0"/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F27ECBD3-D0B4-4356-ACBE-BDDAD77DA2B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70246" y="5226351"/>
            <a:ext cx="6603554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Подзаголовок 2 (опционально)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38131B2-8342-4742-970C-CD3D797DEEAC}"/>
              </a:ext>
            </a:extLst>
          </p:cNvPr>
          <p:cNvSpPr/>
          <p:nvPr userDrawn="1"/>
        </p:nvSpPr>
        <p:spPr>
          <a:xfrm rot="5400000">
            <a:off x="6060282" y="-3199608"/>
            <a:ext cx="457199" cy="1097121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F35CD31-06AE-48F0-B8E3-FE2C5D5B9297}"/>
              </a:ext>
            </a:extLst>
          </p:cNvPr>
          <p:cNvSpPr/>
          <p:nvPr userDrawn="1"/>
        </p:nvSpPr>
        <p:spPr>
          <a:xfrm rot="5400000">
            <a:off x="11754643" y="2534447"/>
            <a:ext cx="457201" cy="41751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115706516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1_Разделите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CBDC43F-1589-47DA-99D8-E151A85433E9}"/>
              </a:ext>
            </a:extLst>
          </p:cNvPr>
          <p:cNvSpPr/>
          <p:nvPr userDrawn="1"/>
        </p:nvSpPr>
        <p:spPr>
          <a:xfrm rot="5400000">
            <a:off x="-229891" y="686894"/>
            <a:ext cx="3200398" cy="27410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9B8A156B-0292-451D-8C2A-F8A07F74A3F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21430" y="914402"/>
            <a:ext cx="4562587" cy="5481437"/>
          </a:xfrm>
          <a:custGeom>
            <a:avLst/>
            <a:gdLst>
              <a:gd name="connsiteX0" fmla="*/ 0 w 4566225"/>
              <a:gd name="connsiteY0" fmla="*/ 0 h 5436560"/>
              <a:gd name="connsiteX1" fmla="*/ 4566225 w 4566225"/>
              <a:gd name="connsiteY1" fmla="*/ 0 h 5436560"/>
              <a:gd name="connsiteX2" fmla="*/ 4566225 w 4566225"/>
              <a:gd name="connsiteY2" fmla="*/ 4983861 h 5436560"/>
              <a:gd name="connsiteX3" fmla="*/ 2738235 w 4566225"/>
              <a:gd name="connsiteY3" fmla="*/ 4983861 h 5436560"/>
              <a:gd name="connsiteX4" fmla="*/ 2738235 w 4566225"/>
              <a:gd name="connsiteY4" fmla="*/ 5436560 h 5436560"/>
              <a:gd name="connsiteX5" fmla="*/ 0 w 4566225"/>
              <a:gd name="connsiteY5" fmla="*/ 5436560 h 5436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66225" h="5436560">
                <a:moveTo>
                  <a:pt x="0" y="0"/>
                </a:moveTo>
                <a:lnTo>
                  <a:pt x="4566225" y="0"/>
                </a:lnTo>
                <a:lnTo>
                  <a:pt x="4566225" y="4983861"/>
                </a:lnTo>
                <a:lnTo>
                  <a:pt x="2738235" y="4983861"/>
                </a:lnTo>
                <a:lnTo>
                  <a:pt x="2738235" y="5436560"/>
                </a:lnTo>
                <a:lnTo>
                  <a:pt x="0" y="543656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>
                <a:solidFill>
                  <a:sysClr val="windowText" lastClr="000000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074D40D-6EB2-4CBA-9889-4EB0F75A1F91}"/>
              </a:ext>
            </a:extLst>
          </p:cNvPr>
          <p:cNvSpPr/>
          <p:nvPr/>
        </p:nvSpPr>
        <p:spPr>
          <a:xfrm rot="5400000">
            <a:off x="6400801" y="6400801"/>
            <a:ext cx="457200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DABE009-96D4-4010-8D43-90645C98303A}"/>
              </a:ext>
            </a:extLst>
          </p:cNvPr>
          <p:cNvSpPr/>
          <p:nvPr userDrawn="1"/>
        </p:nvSpPr>
        <p:spPr>
          <a:xfrm rot="5400000">
            <a:off x="4800601" y="4800603"/>
            <a:ext cx="457198" cy="27431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495F88C-7FA0-49EE-AE5D-DD718586810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97990" y="1208829"/>
            <a:ext cx="5336810" cy="1439497"/>
          </a:xfrm>
        </p:spPr>
        <p:txBody>
          <a:bodyPr wrap="square" anchor="b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разделителя</a:t>
            </a:r>
            <a:endParaRPr lang="en-US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E2BDB9E1-97EB-41B7-8728-07D4F9C72D5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448480" y="2942376"/>
            <a:ext cx="5283938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 1 (опционально)</a:t>
            </a:r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2A0DB93F-4941-4F18-A7D4-2CEDA4B7F7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448480" y="3420490"/>
            <a:ext cx="528393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Подзаголовок 2 (опционально)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26617D1-1BC7-AA7F-4547-92CBA92DB2E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1754" y="457202"/>
            <a:ext cx="1463042" cy="22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747328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2_Разделите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>
            <a:extLst>
              <a:ext uri="{FF2B5EF4-FFF2-40B4-BE49-F238E27FC236}">
                <a16:creationId xmlns:a16="http://schemas.microsoft.com/office/drawing/2014/main" id="{0D9344FA-E910-18CE-7883-5AB4F0B72DD4}"/>
              </a:ext>
            </a:extLst>
          </p:cNvPr>
          <p:cNvSpPr/>
          <p:nvPr userDrawn="1"/>
        </p:nvSpPr>
        <p:spPr>
          <a:xfrm rot="5400000">
            <a:off x="-229891" y="686894"/>
            <a:ext cx="3200398" cy="27410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7" name="Picture 6" descr="A picture containing large, train, glass, track&#10;&#10;Description automatically generated">
            <a:extLst>
              <a:ext uri="{FF2B5EF4-FFF2-40B4-BE49-F238E27FC236}">
                <a16:creationId xmlns:a16="http://schemas.microsoft.com/office/drawing/2014/main" id="{FAA2D909-E87B-4052-89D5-FE694CD70C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8255" y="914400"/>
            <a:ext cx="4558146" cy="5481438"/>
          </a:xfrm>
          <a:prstGeom prst="rect">
            <a:avLst/>
          </a:prstGeom>
        </p:spPr>
      </p:pic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85156845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64" name="Слайд think-cell" r:id="rId5" imgW="470" imgH="469" progId="TCLayout.ActiveDocument.1">
                  <p:embed/>
                </p:oleObj>
              </mc:Choice>
              <mc:Fallback>
                <p:oleObj name="Слайд think-cell" r:id="rId5" imgW="470" imgH="469" progId="TCLayout.ActiveDocument.1">
                  <p:embed/>
                  <p:pic>
                    <p:nvPicPr>
                      <p:cNvPr id="3" name="Объект 2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itle 1">
            <a:extLst>
              <a:ext uri="{FF2B5EF4-FFF2-40B4-BE49-F238E27FC236}">
                <a16:creationId xmlns:a16="http://schemas.microsoft.com/office/drawing/2014/main" id="{E495F88C-7FA0-49EE-AE5D-DD718586810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97990" y="1208829"/>
            <a:ext cx="5336810" cy="1439497"/>
          </a:xfrm>
        </p:spPr>
        <p:txBody>
          <a:bodyPr wrap="square" anchor="b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разделителя</a:t>
            </a:r>
            <a:endParaRPr lang="en-US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E2BDB9E1-97EB-41B7-8728-07D4F9C72D5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448480" y="2942376"/>
            <a:ext cx="5283938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 1 (опционально)</a:t>
            </a:r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2A0DB93F-4941-4F18-A7D4-2CEDA4B7F7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448480" y="3420490"/>
            <a:ext cx="528393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Подзаголовок 2 (опционально)</a:t>
            </a:r>
          </a:p>
        </p:txBody>
      </p:sp>
      <p:sp>
        <p:nvSpPr>
          <p:cNvPr id="4" name="Rectangle 10">
            <a:extLst>
              <a:ext uri="{FF2B5EF4-FFF2-40B4-BE49-F238E27FC236}">
                <a16:creationId xmlns:a16="http://schemas.microsoft.com/office/drawing/2014/main" id="{3CAE7E52-0DCA-EA77-9F6F-5E32F885B21B}"/>
              </a:ext>
            </a:extLst>
          </p:cNvPr>
          <p:cNvSpPr/>
          <p:nvPr userDrawn="1"/>
        </p:nvSpPr>
        <p:spPr>
          <a:xfrm rot="5400000">
            <a:off x="6400801" y="6400801"/>
            <a:ext cx="457200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5" name="Rectangle 14">
            <a:extLst>
              <a:ext uri="{FF2B5EF4-FFF2-40B4-BE49-F238E27FC236}">
                <a16:creationId xmlns:a16="http://schemas.microsoft.com/office/drawing/2014/main" id="{905A1E5A-44CF-7737-202B-5497C4BBEDB1}"/>
              </a:ext>
            </a:extLst>
          </p:cNvPr>
          <p:cNvSpPr/>
          <p:nvPr userDrawn="1"/>
        </p:nvSpPr>
        <p:spPr>
          <a:xfrm rot="5400000">
            <a:off x="4800601" y="4800603"/>
            <a:ext cx="457198" cy="27431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AEC2222-89AF-453D-7941-3C355A0741B6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1754" y="457202"/>
            <a:ext cx="1463042" cy="22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809681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3_Разделите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>
            <a:extLst>
              <a:ext uri="{FF2B5EF4-FFF2-40B4-BE49-F238E27FC236}">
                <a16:creationId xmlns:a16="http://schemas.microsoft.com/office/drawing/2014/main" id="{983A435D-139F-B9A7-1EC5-A35957A4BDB7}"/>
              </a:ext>
            </a:extLst>
          </p:cNvPr>
          <p:cNvSpPr/>
          <p:nvPr userDrawn="1"/>
        </p:nvSpPr>
        <p:spPr>
          <a:xfrm rot="5400000">
            <a:off x="-229891" y="686894"/>
            <a:ext cx="3200398" cy="27410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13" name="Picture 12" descr="A picture containing device&#10;&#10;Description automatically generated">
            <a:extLst>
              <a:ext uri="{FF2B5EF4-FFF2-40B4-BE49-F238E27FC236}">
                <a16:creationId xmlns:a16="http://schemas.microsoft.com/office/drawing/2014/main" id="{C1F6437E-4019-48B8-BDB5-03A66AB068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-151"/>
          <a:stretch/>
        </p:blipFill>
        <p:spPr>
          <a:xfrm>
            <a:off x="907474" y="914401"/>
            <a:ext cx="4585855" cy="5481436"/>
          </a:xfrm>
          <a:prstGeom prst="rect">
            <a:avLst/>
          </a:prstGeom>
        </p:spPr>
      </p:pic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6434973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88" name="Слайд think-cell" r:id="rId5" imgW="470" imgH="469" progId="TCLayout.ActiveDocument.1">
                  <p:embed/>
                </p:oleObj>
              </mc:Choice>
              <mc:Fallback>
                <p:oleObj name="Слайд think-cell" r:id="rId5" imgW="470" imgH="469" progId="TCLayout.ActiveDocument.1">
                  <p:embed/>
                  <p:pic>
                    <p:nvPicPr>
                      <p:cNvPr id="3" name="Объект 2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itle 1">
            <a:extLst>
              <a:ext uri="{FF2B5EF4-FFF2-40B4-BE49-F238E27FC236}">
                <a16:creationId xmlns:a16="http://schemas.microsoft.com/office/drawing/2014/main" id="{E495F88C-7FA0-49EE-AE5D-DD718586810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97990" y="1208829"/>
            <a:ext cx="5336810" cy="1439497"/>
          </a:xfrm>
        </p:spPr>
        <p:txBody>
          <a:bodyPr wrap="square" anchor="b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разделителя</a:t>
            </a:r>
            <a:endParaRPr lang="en-US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E2BDB9E1-97EB-41B7-8728-07D4F9C72D5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448480" y="2942376"/>
            <a:ext cx="5283938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 1 (опционально)</a:t>
            </a:r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2A0DB93F-4941-4F18-A7D4-2CEDA4B7F7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448480" y="3420490"/>
            <a:ext cx="528393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Подзаголовок 2 (опционально)</a:t>
            </a:r>
          </a:p>
        </p:txBody>
      </p:sp>
      <p:sp>
        <p:nvSpPr>
          <p:cNvPr id="4" name="Rectangle 10">
            <a:extLst>
              <a:ext uri="{FF2B5EF4-FFF2-40B4-BE49-F238E27FC236}">
                <a16:creationId xmlns:a16="http://schemas.microsoft.com/office/drawing/2014/main" id="{D9261BCE-3BF2-B6A3-E2BB-65DC04743F6C}"/>
              </a:ext>
            </a:extLst>
          </p:cNvPr>
          <p:cNvSpPr/>
          <p:nvPr userDrawn="1"/>
        </p:nvSpPr>
        <p:spPr>
          <a:xfrm rot="5400000">
            <a:off x="6400801" y="6400801"/>
            <a:ext cx="457200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5" name="Rectangle 14">
            <a:extLst>
              <a:ext uri="{FF2B5EF4-FFF2-40B4-BE49-F238E27FC236}">
                <a16:creationId xmlns:a16="http://schemas.microsoft.com/office/drawing/2014/main" id="{1A99C753-D5DD-351F-D175-DE0AA5E6D753}"/>
              </a:ext>
            </a:extLst>
          </p:cNvPr>
          <p:cNvSpPr/>
          <p:nvPr userDrawn="1"/>
        </p:nvSpPr>
        <p:spPr>
          <a:xfrm rot="5400000">
            <a:off x="4800601" y="4800603"/>
            <a:ext cx="457198" cy="27431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D82ADE9-637C-1D17-9972-EEC4419BDC8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1754" y="457202"/>
            <a:ext cx="1463042" cy="22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0345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Контакты (3 поля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ubtitle 2">
            <a:extLst>
              <a:ext uri="{FF2B5EF4-FFF2-40B4-BE49-F238E27FC236}">
                <a16:creationId xmlns:a16="http://schemas.microsoft.com/office/drawing/2014/main" id="{909F1A8E-6A45-404F-8ACE-D5C6D24098D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69939" y="4086128"/>
            <a:ext cx="2831841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Телефон</a:t>
            </a:r>
            <a:endParaRPr lang="en-US" dirty="0"/>
          </a:p>
        </p:txBody>
      </p:sp>
      <p:sp>
        <p:nvSpPr>
          <p:cNvPr id="32" name="Text Placeholder 4">
            <a:extLst>
              <a:ext uri="{FF2B5EF4-FFF2-40B4-BE49-F238E27FC236}">
                <a16:creationId xmlns:a16="http://schemas.microsoft.com/office/drawing/2014/main" id="{C6A7E253-0185-4935-85AA-01FB3A935DC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69938" y="4889366"/>
            <a:ext cx="2831841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b="0" smtClean="0">
                <a:solidFill>
                  <a:schemeClr val="tx1"/>
                </a:solidFill>
              </a:defRPr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228600" lvl="0" indent="-228600"/>
            <a:r>
              <a:rPr lang="en-US" dirty="0"/>
              <a:t>E-mail</a:t>
            </a:r>
          </a:p>
        </p:txBody>
      </p:sp>
      <p:cxnSp>
        <p:nvCxnSpPr>
          <p:cNvPr id="34" name="Straight Connector 14">
            <a:extLst>
              <a:ext uri="{FF2B5EF4-FFF2-40B4-BE49-F238E27FC236}">
                <a16:creationId xmlns:a16="http://schemas.microsoft.com/office/drawing/2014/main" id="{B0BED696-C1F7-4C85-944D-ABEFD9003DC3}"/>
              </a:ext>
            </a:extLst>
          </p:cNvPr>
          <p:cNvCxnSpPr>
            <a:cxnSpLocks/>
          </p:cNvCxnSpPr>
          <p:nvPr userDrawn="1"/>
        </p:nvCxnSpPr>
        <p:spPr>
          <a:xfrm>
            <a:off x="463254" y="5438313"/>
            <a:ext cx="343852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 Placeholder 4">
            <a:extLst>
              <a:ext uri="{FF2B5EF4-FFF2-40B4-BE49-F238E27FC236}">
                <a16:creationId xmlns:a16="http://schemas.microsoft.com/office/drawing/2014/main" id="{03B7F029-AB82-4703-9854-E95C5580267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9938" y="5667219"/>
            <a:ext cx="2831841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b="0" smtClean="0">
                <a:solidFill>
                  <a:schemeClr val="tx1"/>
                </a:solidFill>
              </a:defRPr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228600" lvl="0" indent="-228600"/>
            <a:r>
              <a:rPr lang="ru-RU" dirty="0"/>
              <a:t>Сайт</a:t>
            </a:r>
            <a:endParaRPr lang="en-US" dirty="0"/>
          </a:p>
        </p:txBody>
      </p:sp>
      <p:cxnSp>
        <p:nvCxnSpPr>
          <p:cNvPr id="18" name="Straight Connector 6">
            <a:extLst>
              <a:ext uri="{FF2B5EF4-FFF2-40B4-BE49-F238E27FC236}">
                <a16:creationId xmlns:a16="http://schemas.microsoft.com/office/drawing/2014/main" id="{19C19660-D922-4E08-AA2E-8AC24A270EE6}"/>
              </a:ext>
            </a:extLst>
          </p:cNvPr>
          <p:cNvCxnSpPr>
            <a:cxnSpLocks/>
          </p:cNvCxnSpPr>
          <p:nvPr userDrawn="1"/>
        </p:nvCxnSpPr>
        <p:spPr>
          <a:xfrm>
            <a:off x="463255" y="4621645"/>
            <a:ext cx="34385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Graphic 20">
            <a:extLst>
              <a:ext uri="{FF2B5EF4-FFF2-40B4-BE49-F238E27FC236}">
                <a16:creationId xmlns:a16="http://schemas.microsoft.com/office/drawing/2014/main" id="{A7EDAA9B-290D-4D5A-93B5-192F5E6BC419}"/>
              </a:ext>
            </a:extLst>
          </p:cNvPr>
          <p:cNvSpPr/>
          <p:nvPr/>
        </p:nvSpPr>
        <p:spPr>
          <a:xfrm>
            <a:off x="535837" y="4043704"/>
            <a:ext cx="212002" cy="333405"/>
          </a:xfrm>
          <a:custGeom>
            <a:avLst/>
            <a:gdLst>
              <a:gd name="connsiteX0" fmla="*/ 0 w 212003"/>
              <a:gd name="connsiteY0" fmla="*/ 0 h 333405"/>
              <a:gd name="connsiteX1" fmla="*/ 0 w 212003"/>
              <a:gd name="connsiteY1" fmla="*/ 333405 h 333405"/>
              <a:gd name="connsiteX2" fmla="*/ 212003 w 212003"/>
              <a:gd name="connsiteY2" fmla="*/ 333405 h 333405"/>
              <a:gd name="connsiteX3" fmla="*/ 212003 w 212003"/>
              <a:gd name="connsiteY3" fmla="*/ 0 h 333405"/>
              <a:gd name="connsiteX4" fmla="*/ 0 w 212003"/>
              <a:gd name="connsiteY4" fmla="*/ 0 h 333405"/>
              <a:gd name="connsiteX5" fmla="*/ 187843 w 212003"/>
              <a:gd name="connsiteY5" fmla="*/ 24160 h 333405"/>
              <a:gd name="connsiteX6" fmla="*/ 187843 w 212003"/>
              <a:gd name="connsiteY6" fmla="*/ 246007 h 333405"/>
              <a:gd name="connsiteX7" fmla="*/ 24160 w 212003"/>
              <a:gd name="connsiteY7" fmla="*/ 246007 h 333405"/>
              <a:gd name="connsiteX8" fmla="*/ 24160 w 212003"/>
              <a:gd name="connsiteY8" fmla="*/ 24160 h 333405"/>
              <a:gd name="connsiteX9" fmla="*/ 187843 w 212003"/>
              <a:gd name="connsiteY9" fmla="*/ 24160 h 333405"/>
              <a:gd name="connsiteX10" fmla="*/ 24160 w 212003"/>
              <a:gd name="connsiteY10" fmla="*/ 309245 h 333405"/>
              <a:gd name="connsiteX11" fmla="*/ 24160 w 212003"/>
              <a:gd name="connsiteY11" fmla="*/ 270167 h 333405"/>
              <a:gd name="connsiteX12" fmla="*/ 187843 w 212003"/>
              <a:gd name="connsiteY12" fmla="*/ 270167 h 333405"/>
              <a:gd name="connsiteX13" fmla="*/ 187843 w 212003"/>
              <a:gd name="connsiteY13" fmla="*/ 309245 h 333405"/>
              <a:gd name="connsiteX14" fmla="*/ 24160 w 212003"/>
              <a:gd name="connsiteY14" fmla="*/ 309245 h 333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12003" h="333405">
                <a:moveTo>
                  <a:pt x="0" y="0"/>
                </a:moveTo>
                <a:lnTo>
                  <a:pt x="0" y="333405"/>
                </a:lnTo>
                <a:lnTo>
                  <a:pt x="212003" y="333405"/>
                </a:lnTo>
                <a:lnTo>
                  <a:pt x="212003" y="0"/>
                </a:lnTo>
                <a:lnTo>
                  <a:pt x="0" y="0"/>
                </a:lnTo>
                <a:close/>
                <a:moveTo>
                  <a:pt x="187843" y="24160"/>
                </a:moveTo>
                <a:lnTo>
                  <a:pt x="187843" y="246007"/>
                </a:lnTo>
                <a:lnTo>
                  <a:pt x="24160" y="246007"/>
                </a:lnTo>
                <a:lnTo>
                  <a:pt x="24160" y="24160"/>
                </a:lnTo>
                <a:lnTo>
                  <a:pt x="187843" y="24160"/>
                </a:lnTo>
                <a:close/>
                <a:moveTo>
                  <a:pt x="24160" y="309245"/>
                </a:moveTo>
                <a:lnTo>
                  <a:pt x="24160" y="270167"/>
                </a:lnTo>
                <a:lnTo>
                  <a:pt x="187843" y="270167"/>
                </a:lnTo>
                <a:lnTo>
                  <a:pt x="187843" y="309245"/>
                </a:lnTo>
                <a:lnTo>
                  <a:pt x="24160" y="309245"/>
                </a:lnTo>
                <a:close/>
              </a:path>
            </a:pathLst>
          </a:custGeom>
          <a:solidFill>
            <a:srgbClr val="000000"/>
          </a:solidFill>
          <a:ln w="59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3" name="Graphic 21">
            <a:extLst>
              <a:ext uri="{FF2B5EF4-FFF2-40B4-BE49-F238E27FC236}">
                <a16:creationId xmlns:a16="http://schemas.microsoft.com/office/drawing/2014/main" id="{523E73C6-E781-4F87-B911-CC2029F08AE7}"/>
              </a:ext>
            </a:extLst>
          </p:cNvPr>
          <p:cNvSpPr/>
          <p:nvPr/>
        </p:nvSpPr>
        <p:spPr>
          <a:xfrm>
            <a:off x="460079" y="4909342"/>
            <a:ext cx="330330" cy="229519"/>
          </a:xfrm>
          <a:custGeom>
            <a:avLst/>
            <a:gdLst>
              <a:gd name="connsiteX0" fmla="*/ 0 w 330330"/>
              <a:gd name="connsiteY0" fmla="*/ 0 h 229519"/>
              <a:gd name="connsiteX1" fmla="*/ 0 w 330330"/>
              <a:gd name="connsiteY1" fmla="*/ 229519 h 229519"/>
              <a:gd name="connsiteX2" fmla="*/ 330331 w 330330"/>
              <a:gd name="connsiteY2" fmla="*/ 229519 h 229519"/>
              <a:gd name="connsiteX3" fmla="*/ 330331 w 330330"/>
              <a:gd name="connsiteY3" fmla="*/ 0 h 229519"/>
              <a:gd name="connsiteX4" fmla="*/ 0 w 330330"/>
              <a:gd name="connsiteY4" fmla="*/ 0 h 229519"/>
              <a:gd name="connsiteX5" fmla="*/ 289017 w 330330"/>
              <a:gd name="connsiteY5" fmla="*/ 24160 h 229519"/>
              <a:gd name="connsiteX6" fmla="*/ 164954 w 330330"/>
              <a:gd name="connsiteY6" fmla="*/ 147919 h 229519"/>
              <a:gd name="connsiteX7" fmla="*/ 41254 w 330330"/>
              <a:gd name="connsiteY7" fmla="*/ 24160 h 229519"/>
              <a:gd name="connsiteX8" fmla="*/ 289017 w 330330"/>
              <a:gd name="connsiteY8" fmla="*/ 24160 h 229519"/>
              <a:gd name="connsiteX9" fmla="*/ 24160 w 330330"/>
              <a:gd name="connsiteY9" fmla="*/ 205359 h 229519"/>
              <a:gd name="connsiteX10" fmla="*/ 24160 w 330330"/>
              <a:gd name="connsiteY10" fmla="*/ 41253 h 229519"/>
              <a:gd name="connsiteX11" fmla="*/ 164954 w 330330"/>
              <a:gd name="connsiteY11" fmla="*/ 182045 h 229519"/>
              <a:gd name="connsiteX12" fmla="*/ 306170 w 330330"/>
              <a:gd name="connsiteY12" fmla="*/ 41193 h 229519"/>
              <a:gd name="connsiteX13" fmla="*/ 306170 w 330330"/>
              <a:gd name="connsiteY13" fmla="*/ 205359 h 229519"/>
              <a:gd name="connsiteX14" fmla="*/ 24160 w 330330"/>
              <a:gd name="connsiteY14" fmla="*/ 205359 h 229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30330" h="229519">
                <a:moveTo>
                  <a:pt x="0" y="0"/>
                </a:moveTo>
                <a:lnTo>
                  <a:pt x="0" y="229519"/>
                </a:lnTo>
                <a:lnTo>
                  <a:pt x="330331" y="229519"/>
                </a:lnTo>
                <a:lnTo>
                  <a:pt x="330331" y="0"/>
                </a:lnTo>
                <a:lnTo>
                  <a:pt x="0" y="0"/>
                </a:lnTo>
                <a:close/>
                <a:moveTo>
                  <a:pt x="289017" y="24160"/>
                </a:moveTo>
                <a:lnTo>
                  <a:pt x="164954" y="147919"/>
                </a:lnTo>
                <a:lnTo>
                  <a:pt x="41254" y="24160"/>
                </a:lnTo>
                <a:lnTo>
                  <a:pt x="289017" y="24160"/>
                </a:lnTo>
                <a:close/>
                <a:moveTo>
                  <a:pt x="24160" y="205359"/>
                </a:moveTo>
                <a:lnTo>
                  <a:pt x="24160" y="41253"/>
                </a:lnTo>
                <a:lnTo>
                  <a:pt x="164954" y="182045"/>
                </a:lnTo>
                <a:lnTo>
                  <a:pt x="306170" y="41193"/>
                </a:lnTo>
                <a:lnTo>
                  <a:pt x="306170" y="205359"/>
                </a:lnTo>
                <a:lnTo>
                  <a:pt x="24160" y="205359"/>
                </a:lnTo>
                <a:close/>
              </a:path>
            </a:pathLst>
          </a:custGeom>
          <a:solidFill>
            <a:srgbClr val="000000"/>
          </a:solidFill>
          <a:ln w="592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grpSp>
        <p:nvGrpSpPr>
          <p:cNvPr id="4" name="Graphic 22">
            <a:extLst>
              <a:ext uri="{FF2B5EF4-FFF2-40B4-BE49-F238E27FC236}">
                <a16:creationId xmlns:a16="http://schemas.microsoft.com/office/drawing/2014/main" id="{656D5B70-625D-44C1-B425-179799BC1610}"/>
              </a:ext>
            </a:extLst>
          </p:cNvPr>
          <p:cNvGrpSpPr/>
          <p:nvPr/>
        </p:nvGrpSpPr>
        <p:grpSpPr>
          <a:xfrm>
            <a:off x="464332" y="5626540"/>
            <a:ext cx="323744" cy="286898"/>
            <a:chOff x="464332" y="5626540"/>
            <a:chExt cx="323744" cy="286898"/>
          </a:xfrm>
        </p:grpSpPr>
        <p:sp>
          <p:nvSpPr>
            <p:cNvPr id="5" name="Полилиния: фигура 4">
              <a:extLst>
                <a:ext uri="{FF2B5EF4-FFF2-40B4-BE49-F238E27FC236}">
                  <a16:creationId xmlns:a16="http://schemas.microsoft.com/office/drawing/2014/main" id="{E7D07824-EFEA-463D-B9B4-EE0767D470A4}"/>
                </a:ext>
              </a:extLst>
            </p:cNvPr>
            <p:cNvSpPr/>
            <p:nvPr/>
          </p:nvSpPr>
          <p:spPr>
            <a:xfrm>
              <a:off x="464332" y="5626540"/>
              <a:ext cx="323925" cy="286596"/>
            </a:xfrm>
            <a:custGeom>
              <a:avLst/>
              <a:gdLst>
                <a:gd name="connsiteX0" fmla="*/ 0 w 323925"/>
                <a:gd name="connsiteY0" fmla="*/ 0 h 286596"/>
                <a:gd name="connsiteX1" fmla="*/ 0 w 323925"/>
                <a:gd name="connsiteY1" fmla="*/ 286596 h 286596"/>
                <a:gd name="connsiteX2" fmla="*/ 323925 w 323925"/>
                <a:gd name="connsiteY2" fmla="*/ 286596 h 286596"/>
                <a:gd name="connsiteX3" fmla="*/ 323925 w 323925"/>
                <a:gd name="connsiteY3" fmla="*/ 0 h 286596"/>
                <a:gd name="connsiteX4" fmla="*/ 0 w 323925"/>
                <a:gd name="connsiteY4" fmla="*/ 0 h 286596"/>
                <a:gd name="connsiteX5" fmla="*/ 299765 w 323925"/>
                <a:gd name="connsiteY5" fmla="*/ 24160 h 286596"/>
                <a:gd name="connsiteX6" fmla="*/ 299765 w 323925"/>
                <a:gd name="connsiteY6" fmla="*/ 71272 h 286596"/>
                <a:gd name="connsiteX7" fmla="*/ 24160 w 323925"/>
                <a:gd name="connsiteY7" fmla="*/ 71272 h 286596"/>
                <a:gd name="connsiteX8" fmla="*/ 24160 w 323925"/>
                <a:gd name="connsiteY8" fmla="*/ 24160 h 286596"/>
                <a:gd name="connsiteX9" fmla="*/ 299765 w 323925"/>
                <a:gd name="connsiteY9" fmla="*/ 24160 h 286596"/>
                <a:gd name="connsiteX10" fmla="*/ 24160 w 323925"/>
                <a:gd name="connsiteY10" fmla="*/ 262436 h 286596"/>
                <a:gd name="connsiteX11" fmla="*/ 24160 w 323925"/>
                <a:gd name="connsiteY11" fmla="*/ 95431 h 286596"/>
                <a:gd name="connsiteX12" fmla="*/ 299765 w 323925"/>
                <a:gd name="connsiteY12" fmla="*/ 95431 h 286596"/>
                <a:gd name="connsiteX13" fmla="*/ 299765 w 323925"/>
                <a:gd name="connsiteY13" fmla="*/ 262436 h 286596"/>
                <a:gd name="connsiteX14" fmla="*/ 24160 w 323925"/>
                <a:gd name="connsiteY14" fmla="*/ 262436 h 286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3925" h="286596">
                  <a:moveTo>
                    <a:pt x="0" y="0"/>
                  </a:moveTo>
                  <a:lnTo>
                    <a:pt x="0" y="286596"/>
                  </a:lnTo>
                  <a:lnTo>
                    <a:pt x="323925" y="286596"/>
                  </a:lnTo>
                  <a:lnTo>
                    <a:pt x="323925" y="0"/>
                  </a:lnTo>
                  <a:lnTo>
                    <a:pt x="0" y="0"/>
                  </a:lnTo>
                  <a:close/>
                  <a:moveTo>
                    <a:pt x="299765" y="24160"/>
                  </a:moveTo>
                  <a:lnTo>
                    <a:pt x="299765" y="71272"/>
                  </a:lnTo>
                  <a:lnTo>
                    <a:pt x="24160" y="71272"/>
                  </a:lnTo>
                  <a:lnTo>
                    <a:pt x="24160" y="24160"/>
                  </a:lnTo>
                  <a:lnTo>
                    <a:pt x="299765" y="24160"/>
                  </a:lnTo>
                  <a:close/>
                  <a:moveTo>
                    <a:pt x="24160" y="262436"/>
                  </a:moveTo>
                  <a:lnTo>
                    <a:pt x="24160" y="95431"/>
                  </a:lnTo>
                  <a:lnTo>
                    <a:pt x="299765" y="95431"/>
                  </a:lnTo>
                  <a:lnTo>
                    <a:pt x="299765" y="262436"/>
                  </a:lnTo>
                  <a:lnTo>
                    <a:pt x="24160" y="262436"/>
                  </a:lnTo>
                  <a:close/>
                </a:path>
              </a:pathLst>
            </a:custGeom>
            <a:solidFill>
              <a:srgbClr val="000000"/>
            </a:solidFill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6" name="Полилиния: фигура 5">
              <a:extLst>
                <a:ext uri="{FF2B5EF4-FFF2-40B4-BE49-F238E27FC236}">
                  <a16:creationId xmlns:a16="http://schemas.microsoft.com/office/drawing/2014/main" id="{E1FE9B8D-6E51-47E0-AEA1-D581817F94B2}"/>
                </a:ext>
              </a:extLst>
            </p:cNvPr>
            <p:cNvSpPr/>
            <p:nvPr/>
          </p:nvSpPr>
          <p:spPr>
            <a:xfrm>
              <a:off x="506974" y="5661752"/>
              <a:ext cx="23918" cy="23918"/>
            </a:xfrm>
            <a:custGeom>
              <a:avLst/>
              <a:gdLst>
                <a:gd name="connsiteX0" fmla="*/ 23918 w 23918"/>
                <a:gd name="connsiteY0" fmla="*/ 11959 h 23918"/>
                <a:gd name="connsiteX1" fmla="*/ 11959 w 23918"/>
                <a:gd name="connsiteY1" fmla="*/ 23918 h 23918"/>
                <a:gd name="connsiteX2" fmla="*/ 0 w 23918"/>
                <a:gd name="connsiteY2" fmla="*/ 11959 h 23918"/>
                <a:gd name="connsiteX3" fmla="*/ 11959 w 23918"/>
                <a:gd name="connsiteY3" fmla="*/ 0 h 23918"/>
                <a:gd name="connsiteX4" fmla="*/ 23918 w 23918"/>
                <a:gd name="connsiteY4" fmla="*/ 11959 h 2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18" h="23918">
                  <a:moveTo>
                    <a:pt x="23918" y="11959"/>
                  </a:moveTo>
                  <a:cubicBezTo>
                    <a:pt x="23918" y="18564"/>
                    <a:pt x="18564" y="23918"/>
                    <a:pt x="11959" y="23918"/>
                  </a:cubicBezTo>
                  <a:cubicBezTo>
                    <a:pt x="5354" y="23918"/>
                    <a:pt x="0" y="18564"/>
                    <a:pt x="0" y="11959"/>
                  </a:cubicBezTo>
                  <a:cubicBezTo>
                    <a:pt x="0" y="5354"/>
                    <a:pt x="5354" y="0"/>
                    <a:pt x="11959" y="0"/>
                  </a:cubicBezTo>
                  <a:cubicBezTo>
                    <a:pt x="18564" y="0"/>
                    <a:pt x="23918" y="5354"/>
                    <a:pt x="23918" y="11959"/>
                  </a:cubicBezTo>
                  <a:close/>
                </a:path>
              </a:pathLst>
            </a:custGeom>
            <a:solidFill>
              <a:srgbClr val="000000"/>
            </a:solidFill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7" name="Полилиния: фигура 6">
              <a:extLst>
                <a:ext uri="{FF2B5EF4-FFF2-40B4-BE49-F238E27FC236}">
                  <a16:creationId xmlns:a16="http://schemas.microsoft.com/office/drawing/2014/main" id="{82F2B52B-7550-4A94-86CC-1103FF94C9F2}"/>
                </a:ext>
              </a:extLst>
            </p:cNvPr>
            <p:cNvSpPr/>
            <p:nvPr/>
          </p:nvSpPr>
          <p:spPr>
            <a:xfrm>
              <a:off x="554690" y="5661752"/>
              <a:ext cx="23918" cy="23918"/>
            </a:xfrm>
            <a:custGeom>
              <a:avLst/>
              <a:gdLst>
                <a:gd name="connsiteX0" fmla="*/ 23918 w 23918"/>
                <a:gd name="connsiteY0" fmla="*/ 11959 h 23918"/>
                <a:gd name="connsiteX1" fmla="*/ 11959 w 23918"/>
                <a:gd name="connsiteY1" fmla="*/ 23918 h 23918"/>
                <a:gd name="connsiteX2" fmla="*/ 0 w 23918"/>
                <a:gd name="connsiteY2" fmla="*/ 11959 h 23918"/>
                <a:gd name="connsiteX3" fmla="*/ 11959 w 23918"/>
                <a:gd name="connsiteY3" fmla="*/ 0 h 23918"/>
                <a:gd name="connsiteX4" fmla="*/ 23918 w 23918"/>
                <a:gd name="connsiteY4" fmla="*/ 11959 h 2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18" h="23918">
                  <a:moveTo>
                    <a:pt x="23918" y="11959"/>
                  </a:moveTo>
                  <a:cubicBezTo>
                    <a:pt x="23918" y="18564"/>
                    <a:pt x="18564" y="23918"/>
                    <a:pt x="11959" y="23918"/>
                  </a:cubicBezTo>
                  <a:cubicBezTo>
                    <a:pt x="5354" y="23918"/>
                    <a:pt x="0" y="18564"/>
                    <a:pt x="0" y="11959"/>
                  </a:cubicBezTo>
                  <a:cubicBezTo>
                    <a:pt x="0" y="5354"/>
                    <a:pt x="5354" y="0"/>
                    <a:pt x="11959" y="0"/>
                  </a:cubicBezTo>
                  <a:cubicBezTo>
                    <a:pt x="18564" y="0"/>
                    <a:pt x="23918" y="5354"/>
                    <a:pt x="23918" y="11959"/>
                  </a:cubicBezTo>
                  <a:close/>
                </a:path>
              </a:pathLst>
            </a:custGeom>
            <a:solidFill>
              <a:srgbClr val="000000"/>
            </a:solidFill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8" name="Полилиния: фигура 7">
              <a:extLst>
                <a:ext uri="{FF2B5EF4-FFF2-40B4-BE49-F238E27FC236}">
                  <a16:creationId xmlns:a16="http://schemas.microsoft.com/office/drawing/2014/main" id="{70A91FDD-08CB-475D-BE05-05E733FC0E41}"/>
                </a:ext>
              </a:extLst>
            </p:cNvPr>
            <p:cNvSpPr/>
            <p:nvPr/>
          </p:nvSpPr>
          <p:spPr>
            <a:xfrm>
              <a:off x="602406" y="5661752"/>
              <a:ext cx="23918" cy="23918"/>
            </a:xfrm>
            <a:custGeom>
              <a:avLst/>
              <a:gdLst>
                <a:gd name="connsiteX0" fmla="*/ 23918 w 23918"/>
                <a:gd name="connsiteY0" fmla="*/ 11959 h 23918"/>
                <a:gd name="connsiteX1" fmla="*/ 11959 w 23918"/>
                <a:gd name="connsiteY1" fmla="*/ 23918 h 23918"/>
                <a:gd name="connsiteX2" fmla="*/ 0 w 23918"/>
                <a:gd name="connsiteY2" fmla="*/ 11959 h 23918"/>
                <a:gd name="connsiteX3" fmla="*/ 11959 w 23918"/>
                <a:gd name="connsiteY3" fmla="*/ 0 h 23918"/>
                <a:gd name="connsiteX4" fmla="*/ 23918 w 23918"/>
                <a:gd name="connsiteY4" fmla="*/ 11959 h 2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18" h="23918">
                  <a:moveTo>
                    <a:pt x="23918" y="11959"/>
                  </a:moveTo>
                  <a:cubicBezTo>
                    <a:pt x="23918" y="18564"/>
                    <a:pt x="18564" y="23918"/>
                    <a:pt x="11959" y="23918"/>
                  </a:cubicBezTo>
                  <a:cubicBezTo>
                    <a:pt x="5354" y="23918"/>
                    <a:pt x="0" y="18564"/>
                    <a:pt x="0" y="11959"/>
                  </a:cubicBezTo>
                  <a:cubicBezTo>
                    <a:pt x="0" y="5354"/>
                    <a:pt x="5354" y="0"/>
                    <a:pt x="11959" y="0"/>
                  </a:cubicBezTo>
                  <a:cubicBezTo>
                    <a:pt x="18564" y="0"/>
                    <a:pt x="23918" y="5354"/>
                    <a:pt x="23918" y="11959"/>
                  </a:cubicBezTo>
                  <a:close/>
                </a:path>
              </a:pathLst>
            </a:custGeom>
            <a:solidFill>
              <a:srgbClr val="000000"/>
            </a:solidFill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pic>
        <p:nvPicPr>
          <p:cNvPr id="9" name="Graphic 22">
            <a:extLst>
              <a:ext uri="{FF2B5EF4-FFF2-40B4-BE49-F238E27FC236}">
                <a16:creationId xmlns:a16="http://schemas.microsoft.com/office/drawing/2014/main" id="{9962FFDB-0DA1-F327-BA9B-D1200DAF643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  <p:sp>
        <p:nvSpPr>
          <p:cNvPr id="10" name="Rectangle 17">
            <a:extLst>
              <a:ext uri="{FF2B5EF4-FFF2-40B4-BE49-F238E27FC236}">
                <a16:creationId xmlns:a16="http://schemas.microsoft.com/office/drawing/2014/main" id="{DADBB916-5AE8-EDCE-2A7B-2D5F3878C7B2}"/>
              </a:ext>
            </a:extLst>
          </p:cNvPr>
          <p:cNvSpPr/>
          <p:nvPr userDrawn="1"/>
        </p:nvSpPr>
        <p:spPr>
          <a:xfrm>
            <a:off x="10058401" y="6629403"/>
            <a:ext cx="2133401" cy="2285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1" name="Rectangle 18">
            <a:extLst>
              <a:ext uri="{FF2B5EF4-FFF2-40B4-BE49-F238E27FC236}">
                <a16:creationId xmlns:a16="http://schemas.microsoft.com/office/drawing/2014/main" id="{69FAFCBC-351C-14EC-30D1-1975BEBCF1E2}"/>
              </a:ext>
            </a:extLst>
          </p:cNvPr>
          <p:cNvSpPr/>
          <p:nvPr userDrawn="1"/>
        </p:nvSpPr>
        <p:spPr>
          <a:xfrm>
            <a:off x="1" y="6629402"/>
            <a:ext cx="6172199" cy="2285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2" name="Rectangle 19">
            <a:extLst>
              <a:ext uri="{FF2B5EF4-FFF2-40B4-BE49-F238E27FC236}">
                <a16:creationId xmlns:a16="http://schemas.microsoft.com/office/drawing/2014/main" id="{EC9EC500-911B-CD32-8A6C-637528A88F93}"/>
              </a:ext>
            </a:extLst>
          </p:cNvPr>
          <p:cNvSpPr/>
          <p:nvPr userDrawn="1"/>
        </p:nvSpPr>
        <p:spPr>
          <a:xfrm>
            <a:off x="6172199" y="6629402"/>
            <a:ext cx="3886201" cy="2285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3681813964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Контакты (5 полей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ubtitle 2">
            <a:extLst>
              <a:ext uri="{FF2B5EF4-FFF2-40B4-BE49-F238E27FC236}">
                <a16:creationId xmlns:a16="http://schemas.microsoft.com/office/drawing/2014/main" id="{799EDD7A-BB34-46D7-8F7A-856A2D9A72A1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1078991" y="4876673"/>
            <a:ext cx="4138830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Телефон</a:t>
            </a:r>
            <a:endParaRPr lang="en-US" dirty="0"/>
          </a:p>
        </p:txBody>
      </p:sp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98AF9379-F1CB-4482-9469-E32874EC69D9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078991" y="5667219"/>
            <a:ext cx="4138830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b="0" smtClean="0">
                <a:solidFill>
                  <a:schemeClr val="tx1"/>
                </a:solidFill>
              </a:defRPr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228600" lvl="0" indent="-228600"/>
            <a:r>
              <a:rPr lang="en-US" dirty="0"/>
              <a:t>E-mail</a:t>
            </a:r>
          </a:p>
        </p:txBody>
      </p:sp>
      <p:cxnSp>
        <p:nvCxnSpPr>
          <p:cNvPr id="29" name="Straight Connector 6">
            <a:extLst>
              <a:ext uri="{FF2B5EF4-FFF2-40B4-BE49-F238E27FC236}">
                <a16:creationId xmlns:a16="http://schemas.microsoft.com/office/drawing/2014/main" id="{C12BA264-7AFC-46B9-A63D-B9CE6F1E89F0}"/>
              </a:ext>
            </a:extLst>
          </p:cNvPr>
          <p:cNvCxnSpPr>
            <a:cxnSpLocks/>
          </p:cNvCxnSpPr>
          <p:nvPr userDrawn="1"/>
        </p:nvCxnSpPr>
        <p:spPr>
          <a:xfrm>
            <a:off x="472307" y="4621645"/>
            <a:ext cx="474551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14">
            <a:extLst>
              <a:ext uri="{FF2B5EF4-FFF2-40B4-BE49-F238E27FC236}">
                <a16:creationId xmlns:a16="http://schemas.microsoft.com/office/drawing/2014/main" id="{EF614C75-DC8A-41C9-96BD-6EB2E1F7F12D}"/>
              </a:ext>
            </a:extLst>
          </p:cNvPr>
          <p:cNvCxnSpPr>
            <a:cxnSpLocks/>
          </p:cNvCxnSpPr>
          <p:nvPr userDrawn="1"/>
        </p:nvCxnSpPr>
        <p:spPr>
          <a:xfrm>
            <a:off x="472307" y="5438313"/>
            <a:ext cx="474551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24">
            <a:extLst>
              <a:ext uri="{FF2B5EF4-FFF2-40B4-BE49-F238E27FC236}">
                <a16:creationId xmlns:a16="http://schemas.microsoft.com/office/drawing/2014/main" id="{7036DDD2-C3AA-42D9-BCB7-B7DF4139EBAD}"/>
              </a:ext>
            </a:extLst>
          </p:cNvPr>
          <p:cNvCxnSpPr>
            <a:cxnSpLocks/>
          </p:cNvCxnSpPr>
          <p:nvPr userDrawn="1"/>
        </p:nvCxnSpPr>
        <p:spPr>
          <a:xfrm>
            <a:off x="472307" y="3036480"/>
            <a:ext cx="474551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25">
            <a:extLst>
              <a:ext uri="{FF2B5EF4-FFF2-40B4-BE49-F238E27FC236}">
                <a16:creationId xmlns:a16="http://schemas.microsoft.com/office/drawing/2014/main" id="{0613516D-5698-450A-994F-CA254B4EC62A}"/>
              </a:ext>
            </a:extLst>
          </p:cNvPr>
          <p:cNvCxnSpPr>
            <a:cxnSpLocks/>
          </p:cNvCxnSpPr>
          <p:nvPr userDrawn="1"/>
        </p:nvCxnSpPr>
        <p:spPr>
          <a:xfrm>
            <a:off x="472307" y="3803345"/>
            <a:ext cx="474551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7">
            <a:extLst>
              <a:ext uri="{FF2B5EF4-FFF2-40B4-BE49-F238E27FC236}">
                <a16:creationId xmlns:a16="http://schemas.microsoft.com/office/drawing/2014/main" id="{BFBE4325-D9EF-4190-96C7-F7B9B006A9FD}"/>
              </a:ext>
            </a:extLst>
          </p:cNvPr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1078991" y="4086128"/>
            <a:ext cx="4138830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buNone/>
              <a:defRPr lang="ru-RU" sz="1600" b="0" dirty="0" smtClean="0">
                <a:solidFill>
                  <a:schemeClr val="tx1"/>
                </a:solidFill>
              </a:defRPr>
            </a:lvl1pPr>
          </a:lstStyle>
          <a:p>
            <a:pPr marL="144000" lvl="0" indent="-144000">
              <a:lnSpc>
                <a:spcPct val="100000"/>
              </a:lnSpc>
            </a:pPr>
            <a:r>
              <a:rPr lang="ru-RU" dirty="0"/>
              <a:t>Дивизион</a:t>
            </a:r>
            <a:endParaRPr lang="en-US" dirty="0"/>
          </a:p>
        </p:txBody>
      </p:sp>
      <p:sp>
        <p:nvSpPr>
          <p:cNvPr id="34" name="Text Placeholder 7">
            <a:extLst>
              <a:ext uri="{FF2B5EF4-FFF2-40B4-BE49-F238E27FC236}">
                <a16:creationId xmlns:a16="http://schemas.microsoft.com/office/drawing/2014/main" id="{52FCCBE5-E3B5-42F8-956D-91D0103B315E}"/>
              </a:ext>
            </a:extLst>
          </p:cNvPr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1078991" y="3307894"/>
            <a:ext cx="4138830" cy="2215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buNone/>
              <a:defRPr lang="ru-RU" sz="1600" b="0" dirty="0" smtClean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Должность</a:t>
            </a:r>
            <a:endParaRPr lang="en-US" dirty="0"/>
          </a:p>
        </p:txBody>
      </p:sp>
      <p:sp>
        <p:nvSpPr>
          <p:cNvPr id="35" name="Text Placeholder 7">
            <a:extLst>
              <a:ext uri="{FF2B5EF4-FFF2-40B4-BE49-F238E27FC236}">
                <a16:creationId xmlns:a16="http://schemas.microsoft.com/office/drawing/2014/main" id="{3E539423-0E10-4E4F-B7BC-4B30352956EF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1078991" y="2517349"/>
            <a:ext cx="4138830" cy="2215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buNone/>
              <a:defRPr lang="ru-RU" sz="1600" b="0" dirty="0" smtClean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Докладчик</a:t>
            </a:r>
            <a:endParaRPr lang="en-US" dirty="0"/>
          </a:p>
        </p:txBody>
      </p:sp>
      <p:grpSp>
        <p:nvGrpSpPr>
          <p:cNvPr id="3" name="Graphic 44">
            <a:extLst>
              <a:ext uri="{FF2B5EF4-FFF2-40B4-BE49-F238E27FC236}">
                <a16:creationId xmlns:a16="http://schemas.microsoft.com/office/drawing/2014/main" id="{61E9F31F-B251-4668-9DA7-ACD474A0C9DF}"/>
              </a:ext>
            </a:extLst>
          </p:cNvPr>
          <p:cNvGrpSpPr/>
          <p:nvPr/>
        </p:nvGrpSpPr>
        <p:grpSpPr>
          <a:xfrm>
            <a:off x="485031" y="2459920"/>
            <a:ext cx="294965" cy="336457"/>
            <a:chOff x="485030" y="2459918"/>
            <a:chExt cx="294965" cy="336457"/>
          </a:xfrm>
        </p:grpSpPr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263D7A02-CDAD-4D36-95F2-D44B7BBE8EAF}"/>
                </a:ext>
              </a:extLst>
            </p:cNvPr>
            <p:cNvSpPr/>
            <p:nvPr/>
          </p:nvSpPr>
          <p:spPr>
            <a:xfrm>
              <a:off x="533169" y="2459918"/>
              <a:ext cx="198285" cy="184865"/>
            </a:xfrm>
            <a:custGeom>
              <a:avLst/>
              <a:gdLst>
                <a:gd name="connsiteX0" fmla="*/ 99143 w 198285"/>
                <a:gd name="connsiteY0" fmla="*/ 24831 h 184865"/>
                <a:gd name="connsiteX1" fmla="*/ 150412 w 198285"/>
                <a:gd name="connsiteY1" fmla="*/ 44633 h 184865"/>
                <a:gd name="connsiteX2" fmla="*/ 171652 w 198285"/>
                <a:gd name="connsiteY2" fmla="*/ 92433 h 184865"/>
                <a:gd name="connsiteX3" fmla="*/ 150412 w 198285"/>
                <a:gd name="connsiteY3" fmla="*/ 140232 h 184865"/>
                <a:gd name="connsiteX4" fmla="*/ 99143 w 198285"/>
                <a:gd name="connsiteY4" fmla="*/ 160034 h 184865"/>
                <a:gd name="connsiteX5" fmla="*/ 47874 w 198285"/>
                <a:gd name="connsiteY5" fmla="*/ 140232 h 184865"/>
                <a:gd name="connsiteX6" fmla="*/ 26633 w 198285"/>
                <a:gd name="connsiteY6" fmla="*/ 92433 h 184865"/>
                <a:gd name="connsiteX7" fmla="*/ 47874 w 198285"/>
                <a:gd name="connsiteY7" fmla="*/ 44633 h 184865"/>
                <a:gd name="connsiteX8" fmla="*/ 99143 w 198285"/>
                <a:gd name="connsiteY8" fmla="*/ 24831 h 184865"/>
                <a:gd name="connsiteX9" fmla="*/ 99143 w 198285"/>
                <a:gd name="connsiteY9" fmla="*/ 0 h 184865"/>
                <a:gd name="connsiteX10" fmla="*/ 0 w 198285"/>
                <a:gd name="connsiteY10" fmla="*/ 92433 h 184865"/>
                <a:gd name="connsiteX11" fmla="*/ 99143 w 198285"/>
                <a:gd name="connsiteY11" fmla="*/ 184865 h 184865"/>
                <a:gd name="connsiteX12" fmla="*/ 198286 w 198285"/>
                <a:gd name="connsiteY12" fmla="*/ 92433 h 184865"/>
                <a:gd name="connsiteX13" fmla="*/ 99143 w 198285"/>
                <a:gd name="connsiteY13" fmla="*/ 0 h 184865"/>
                <a:gd name="connsiteX14" fmla="*/ 99143 w 198285"/>
                <a:gd name="connsiteY14" fmla="*/ 0 h 184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8285" h="184865">
                  <a:moveTo>
                    <a:pt x="99143" y="24831"/>
                  </a:moveTo>
                  <a:cubicBezTo>
                    <a:pt x="118519" y="24831"/>
                    <a:pt x="136696" y="31845"/>
                    <a:pt x="150412" y="44633"/>
                  </a:cubicBezTo>
                  <a:cubicBezTo>
                    <a:pt x="164128" y="57421"/>
                    <a:pt x="171652" y="74368"/>
                    <a:pt x="171652" y="92433"/>
                  </a:cubicBezTo>
                  <a:cubicBezTo>
                    <a:pt x="171652" y="110497"/>
                    <a:pt x="164128" y="127444"/>
                    <a:pt x="150412" y="140232"/>
                  </a:cubicBezTo>
                  <a:cubicBezTo>
                    <a:pt x="136696" y="153020"/>
                    <a:pt x="118519" y="160034"/>
                    <a:pt x="99143" y="160034"/>
                  </a:cubicBezTo>
                  <a:cubicBezTo>
                    <a:pt x="79767" y="160034"/>
                    <a:pt x="61590" y="153020"/>
                    <a:pt x="47874" y="140232"/>
                  </a:cubicBezTo>
                  <a:cubicBezTo>
                    <a:pt x="34157" y="127444"/>
                    <a:pt x="26633" y="110497"/>
                    <a:pt x="26633" y="92433"/>
                  </a:cubicBezTo>
                  <a:cubicBezTo>
                    <a:pt x="26633" y="74368"/>
                    <a:pt x="34157" y="57421"/>
                    <a:pt x="47874" y="44633"/>
                  </a:cubicBezTo>
                  <a:cubicBezTo>
                    <a:pt x="61590" y="31845"/>
                    <a:pt x="79767" y="24831"/>
                    <a:pt x="99143" y="24831"/>
                  </a:cubicBezTo>
                  <a:moveTo>
                    <a:pt x="99143" y="0"/>
                  </a:moveTo>
                  <a:cubicBezTo>
                    <a:pt x="44411" y="0"/>
                    <a:pt x="0" y="41405"/>
                    <a:pt x="0" y="92433"/>
                  </a:cubicBezTo>
                  <a:cubicBezTo>
                    <a:pt x="0" y="143460"/>
                    <a:pt x="44411" y="184865"/>
                    <a:pt x="99143" y="184865"/>
                  </a:cubicBezTo>
                  <a:cubicBezTo>
                    <a:pt x="153875" y="184865"/>
                    <a:pt x="198286" y="143460"/>
                    <a:pt x="198286" y="92433"/>
                  </a:cubicBezTo>
                  <a:cubicBezTo>
                    <a:pt x="198286" y="41405"/>
                    <a:pt x="153941" y="0"/>
                    <a:pt x="99143" y="0"/>
                  </a:cubicBezTo>
                  <a:lnTo>
                    <a:pt x="99143" y="0"/>
                  </a:lnTo>
                  <a:close/>
                </a:path>
              </a:pathLst>
            </a:custGeom>
            <a:solidFill>
              <a:srgbClr val="000000"/>
            </a:solidFill>
            <a:ln w="6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" name="Полилиния: фигура 4">
              <a:extLst>
                <a:ext uri="{FF2B5EF4-FFF2-40B4-BE49-F238E27FC236}">
                  <a16:creationId xmlns:a16="http://schemas.microsoft.com/office/drawing/2014/main" id="{BDE5C2A9-DDF4-4B4D-AB1C-45E7DFA06C62}"/>
                </a:ext>
              </a:extLst>
            </p:cNvPr>
            <p:cNvSpPr/>
            <p:nvPr/>
          </p:nvSpPr>
          <p:spPr>
            <a:xfrm>
              <a:off x="485030" y="2658812"/>
              <a:ext cx="294632" cy="137314"/>
            </a:xfrm>
            <a:custGeom>
              <a:avLst/>
              <a:gdLst>
                <a:gd name="connsiteX0" fmla="*/ 147283 w 294632"/>
                <a:gd name="connsiteY0" fmla="*/ 24831 h 137314"/>
                <a:gd name="connsiteX1" fmla="*/ 232576 w 294632"/>
                <a:gd name="connsiteY1" fmla="*/ 57794 h 137314"/>
                <a:gd name="connsiteX2" fmla="*/ 265002 w 294632"/>
                <a:gd name="connsiteY2" fmla="*/ 112483 h 137314"/>
                <a:gd name="connsiteX3" fmla="*/ 29563 w 294632"/>
                <a:gd name="connsiteY3" fmla="*/ 112483 h 137314"/>
                <a:gd name="connsiteX4" fmla="*/ 61989 w 294632"/>
                <a:gd name="connsiteY4" fmla="*/ 57794 h 137314"/>
                <a:gd name="connsiteX5" fmla="*/ 147283 w 294632"/>
                <a:gd name="connsiteY5" fmla="*/ 24831 h 137314"/>
                <a:gd name="connsiteX6" fmla="*/ 147283 w 294632"/>
                <a:gd name="connsiteY6" fmla="*/ 0 h 137314"/>
                <a:gd name="connsiteX7" fmla="*/ 0 w 294632"/>
                <a:gd name="connsiteY7" fmla="*/ 137314 h 137314"/>
                <a:gd name="connsiteX8" fmla="*/ 294632 w 294632"/>
                <a:gd name="connsiteY8" fmla="*/ 137314 h 137314"/>
                <a:gd name="connsiteX9" fmla="*/ 147283 w 294632"/>
                <a:gd name="connsiteY9" fmla="*/ 0 h 137314"/>
                <a:gd name="connsiteX10" fmla="*/ 147283 w 294632"/>
                <a:gd name="connsiteY10" fmla="*/ 0 h 137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4632" h="137314">
                  <a:moveTo>
                    <a:pt x="147283" y="24831"/>
                  </a:moveTo>
                  <a:cubicBezTo>
                    <a:pt x="179509" y="24831"/>
                    <a:pt x="209805" y="36563"/>
                    <a:pt x="232576" y="57794"/>
                  </a:cubicBezTo>
                  <a:cubicBezTo>
                    <a:pt x="248956" y="73065"/>
                    <a:pt x="260009" y="91936"/>
                    <a:pt x="265002" y="112483"/>
                  </a:cubicBezTo>
                  <a:lnTo>
                    <a:pt x="29563" y="112483"/>
                  </a:lnTo>
                  <a:cubicBezTo>
                    <a:pt x="34490" y="91936"/>
                    <a:pt x="45610" y="73002"/>
                    <a:pt x="61989" y="57794"/>
                  </a:cubicBezTo>
                  <a:cubicBezTo>
                    <a:pt x="84761" y="36501"/>
                    <a:pt x="115056" y="24831"/>
                    <a:pt x="147283" y="24831"/>
                  </a:cubicBezTo>
                  <a:moveTo>
                    <a:pt x="147283" y="0"/>
                  </a:moveTo>
                  <a:cubicBezTo>
                    <a:pt x="65918" y="0"/>
                    <a:pt x="0" y="61456"/>
                    <a:pt x="0" y="137314"/>
                  </a:cubicBezTo>
                  <a:lnTo>
                    <a:pt x="294632" y="137314"/>
                  </a:lnTo>
                  <a:cubicBezTo>
                    <a:pt x="294632" y="61456"/>
                    <a:pt x="228648" y="0"/>
                    <a:pt x="147283" y="0"/>
                  </a:cubicBezTo>
                  <a:lnTo>
                    <a:pt x="147283" y="0"/>
                  </a:lnTo>
                  <a:close/>
                </a:path>
              </a:pathLst>
            </a:custGeom>
            <a:solidFill>
              <a:srgbClr val="000000"/>
            </a:solidFill>
            <a:ln w="6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6" name="Graphic 47">
            <a:extLst>
              <a:ext uri="{FF2B5EF4-FFF2-40B4-BE49-F238E27FC236}">
                <a16:creationId xmlns:a16="http://schemas.microsoft.com/office/drawing/2014/main" id="{15C2B940-2661-4887-99A4-69E6114A907A}"/>
              </a:ext>
            </a:extLst>
          </p:cNvPr>
          <p:cNvSpPr/>
          <p:nvPr/>
        </p:nvSpPr>
        <p:spPr>
          <a:xfrm>
            <a:off x="463181" y="3276585"/>
            <a:ext cx="338601" cy="286778"/>
          </a:xfrm>
          <a:custGeom>
            <a:avLst/>
            <a:gdLst>
              <a:gd name="connsiteX0" fmla="*/ 248022 w 338600"/>
              <a:gd name="connsiteY0" fmla="*/ 51511 h 286778"/>
              <a:gd name="connsiteX1" fmla="*/ 248022 w 338600"/>
              <a:gd name="connsiteY1" fmla="*/ 0 h 286778"/>
              <a:gd name="connsiteX2" fmla="*/ 90516 w 338600"/>
              <a:gd name="connsiteY2" fmla="*/ 0 h 286778"/>
              <a:gd name="connsiteX3" fmla="*/ 90516 w 338600"/>
              <a:gd name="connsiteY3" fmla="*/ 51511 h 286778"/>
              <a:gd name="connsiteX4" fmla="*/ 0 w 338600"/>
              <a:gd name="connsiteY4" fmla="*/ 51511 h 286778"/>
              <a:gd name="connsiteX5" fmla="*/ 0 w 338600"/>
              <a:gd name="connsiteY5" fmla="*/ 286779 h 286778"/>
              <a:gd name="connsiteX6" fmla="*/ 338600 w 338600"/>
              <a:gd name="connsiteY6" fmla="*/ 286779 h 286778"/>
              <a:gd name="connsiteX7" fmla="*/ 338600 w 338600"/>
              <a:gd name="connsiteY7" fmla="*/ 51511 h 286778"/>
              <a:gd name="connsiteX8" fmla="*/ 248022 w 338600"/>
              <a:gd name="connsiteY8" fmla="*/ 51511 h 286778"/>
              <a:gd name="connsiteX9" fmla="*/ 115281 w 338600"/>
              <a:gd name="connsiteY9" fmla="*/ 24765 h 286778"/>
              <a:gd name="connsiteX10" fmla="*/ 223257 w 338600"/>
              <a:gd name="connsiteY10" fmla="*/ 24765 h 286778"/>
              <a:gd name="connsiteX11" fmla="*/ 223257 w 338600"/>
              <a:gd name="connsiteY11" fmla="*/ 51511 h 286778"/>
              <a:gd name="connsiteX12" fmla="*/ 115281 w 338600"/>
              <a:gd name="connsiteY12" fmla="*/ 51511 h 286778"/>
              <a:gd name="connsiteX13" fmla="*/ 115281 w 338600"/>
              <a:gd name="connsiteY13" fmla="*/ 24765 h 286778"/>
              <a:gd name="connsiteX14" fmla="*/ 313835 w 338600"/>
              <a:gd name="connsiteY14" fmla="*/ 262014 h 286778"/>
              <a:gd name="connsiteX15" fmla="*/ 24765 w 338600"/>
              <a:gd name="connsiteY15" fmla="*/ 262014 h 286778"/>
              <a:gd name="connsiteX16" fmla="*/ 24765 w 338600"/>
              <a:gd name="connsiteY16" fmla="*/ 76276 h 286778"/>
              <a:gd name="connsiteX17" fmla="*/ 90516 w 338600"/>
              <a:gd name="connsiteY17" fmla="*/ 76276 h 286778"/>
              <a:gd name="connsiteX18" fmla="*/ 248022 w 338600"/>
              <a:gd name="connsiteY18" fmla="*/ 76276 h 286778"/>
              <a:gd name="connsiteX19" fmla="*/ 313773 w 338600"/>
              <a:gd name="connsiteY19" fmla="*/ 76276 h 286778"/>
              <a:gd name="connsiteX20" fmla="*/ 313773 w 338600"/>
              <a:gd name="connsiteY20" fmla="*/ 262014 h 286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38600" h="286778">
                <a:moveTo>
                  <a:pt x="248022" y="51511"/>
                </a:moveTo>
                <a:lnTo>
                  <a:pt x="248022" y="0"/>
                </a:lnTo>
                <a:lnTo>
                  <a:pt x="90516" y="0"/>
                </a:lnTo>
                <a:lnTo>
                  <a:pt x="90516" y="51511"/>
                </a:lnTo>
                <a:lnTo>
                  <a:pt x="0" y="51511"/>
                </a:lnTo>
                <a:lnTo>
                  <a:pt x="0" y="286779"/>
                </a:lnTo>
                <a:lnTo>
                  <a:pt x="338600" y="286779"/>
                </a:lnTo>
                <a:lnTo>
                  <a:pt x="338600" y="51511"/>
                </a:lnTo>
                <a:lnTo>
                  <a:pt x="248022" y="51511"/>
                </a:lnTo>
                <a:close/>
                <a:moveTo>
                  <a:pt x="115281" y="24765"/>
                </a:moveTo>
                <a:lnTo>
                  <a:pt x="223257" y="24765"/>
                </a:lnTo>
                <a:lnTo>
                  <a:pt x="223257" y="51511"/>
                </a:lnTo>
                <a:lnTo>
                  <a:pt x="115281" y="51511"/>
                </a:lnTo>
                <a:lnTo>
                  <a:pt x="115281" y="24765"/>
                </a:lnTo>
                <a:close/>
                <a:moveTo>
                  <a:pt x="313835" y="262014"/>
                </a:moveTo>
                <a:lnTo>
                  <a:pt x="24765" y="262014"/>
                </a:lnTo>
                <a:lnTo>
                  <a:pt x="24765" y="76276"/>
                </a:lnTo>
                <a:lnTo>
                  <a:pt x="90516" y="76276"/>
                </a:lnTo>
                <a:lnTo>
                  <a:pt x="248022" y="76276"/>
                </a:lnTo>
                <a:lnTo>
                  <a:pt x="313773" y="76276"/>
                </a:lnTo>
                <a:lnTo>
                  <a:pt x="313773" y="262014"/>
                </a:lnTo>
                <a:close/>
              </a:path>
            </a:pathLst>
          </a:custGeom>
          <a:solidFill>
            <a:srgbClr val="010101"/>
          </a:solidFill>
          <a:ln w="609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grpSp>
        <p:nvGrpSpPr>
          <p:cNvPr id="7" name="Graphic 48">
            <a:extLst>
              <a:ext uri="{FF2B5EF4-FFF2-40B4-BE49-F238E27FC236}">
                <a16:creationId xmlns:a16="http://schemas.microsoft.com/office/drawing/2014/main" id="{EA7A15E5-C7D6-43EC-8732-326E1D7C19D9}"/>
              </a:ext>
            </a:extLst>
          </p:cNvPr>
          <p:cNvGrpSpPr/>
          <p:nvPr/>
        </p:nvGrpSpPr>
        <p:grpSpPr>
          <a:xfrm>
            <a:off x="525022" y="4043450"/>
            <a:ext cx="214982" cy="338090"/>
            <a:chOff x="525021" y="4043450"/>
            <a:chExt cx="214982" cy="338090"/>
          </a:xfrm>
          <a:solidFill>
            <a:srgbClr val="000000"/>
          </a:solidFill>
        </p:grpSpPr>
        <p:sp>
          <p:nvSpPr>
            <p:cNvPr id="8" name="Полилиния: фигура 7">
              <a:extLst>
                <a:ext uri="{FF2B5EF4-FFF2-40B4-BE49-F238E27FC236}">
                  <a16:creationId xmlns:a16="http://schemas.microsoft.com/office/drawing/2014/main" id="{C812D86B-EA64-4089-9EA6-C8F0D69068F4}"/>
                </a:ext>
              </a:extLst>
            </p:cNvPr>
            <p:cNvSpPr/>
            <p:nvPr/>
          </p:nvSpPr>
          <p:spPr>
            <a:xfrm>
              <a:off x="525021" y="4043450"/>
              <a:ext cx="214982" cy="338090"/>
            </a:xfrm>
            <a:custGeom>
              <a:avLst/>
              <a:gdLst>
                <a:gd name="connsiteX0" fmla="*/ 0 w 214982"/>
                <a:gd name="connsiteY0" fmla="*/ 0 h 338090"/>
                <a:gd name="connsiteX1" fmla="*/ 0 w 214982"/>
                <a:gd name="connsiteY1" fmla="*/ 338090 h 338090"/>
                <a:gd name="connsiteX2" fmla="*/ 61248 w 214982"/>
                <a:gd name="connsiteY2" fmla="*/ 338090 h 338090"/>
                <a:gd name="connsiteX3" fmla="*/ 153734 w 214982"/>
                <a:gd name="connsiteY3" fmla="*/ 338090 h 338090"/>
                <a:gd name="connsiteX4" fmla="*/ 214982 w 214982"/>
                <a:gd name="connsiteY4" fmla="*/ 338090 h 338090"/>
                <a:gd name="connsiteX5" fmla="*/ 214982 w 214982"/>
                <a:gd name="connsiteY5" fmla="*/ 0 h 338090"/>
                <a:gd name="connsiteX6" fmla="*/ 0 w 214982"/>
                <a:gd name="connsiteY6" fmla="*/ 0 h 338090"/>
                <a:gd name="connsiteX7" fmla="*/ 85748 w 214982"/>
                <a:gd name="connsiteY7" fmla="*/ 313591 h 338090"/>
                <a:gd name="connsiteX8" fmla="*/ 85748 w 214982"/>
                <a:gd name="connsiteY8" fmla="*/ 225577 h 338090"/>
                <a:gd name="connsiteX9" fmla="*/ 129234 w 214982"/>
                <a:gd name="connsiteY9" fmla="*/ 225577 h 338090"/>
                <a:gd name="connsiteX10" fmla="*/ 129234 w 214982"/>
                <a:gd name="connsiteY10" fmla="*/ 313591 h 338090"/>
                <a:gd name="connsiteX11" fmla="*/ 85748 w 214982"/>
                <a:gd name="connsiteY11" fmla="*/ 313591 h 338090"/>
                <a:gd name="connsiteX12" fmla="*/ 190483 w 214982"/>
                <a:gd name="connsiteY12" fmla="*/ 313591 h 338090"/>
                <a:gd name="connsiteX13" fmla="*/ 153734 w 214982"/>
                <a:gd name="connsiteY13" fmla="*/ 313591 h 338090"/>
                <a:gd name="connsiteX14" fmla="*/ 153734 w 214982"/>
                <a:gd name="connsiteY14" fmla="*/ 201078 h 338090"/>
                <a:gd name="connsiteX15" fmla="*/ 61248 w 214982"/>
                <a:gd name="connsiteY15" fmla="*/ 201078 h 338090"/>
                <a:gd name="connsiteX16" fmla="*/ 61248 w 214982"/>
                <a:gd name="connsiteY16" fmla="*/ 313591 h 338090"/>
                <a:gd name="connsiteX17" fmla="*/ 24499 w 214982"/>
                <a:gd name="connsiteY17" fmla="*/ 313591 h 338090"/>
                <a:gd name="connsiteX18" fmla="*/ 24499 w 214982"/>
                <a:gd name="connsiteY18" fmla="*/ 24499 h 338090"/>
                <a:gd name="connsiteX19" fmla="*/ 190483 w 214982"/>
                <a:gd name="connsiteY19" fmla="*/ 24499 h 338090"/>
                <a:gd name="connsiteX20" fmla="*/ 190483 w 214982"/>
                <a:gd name="connsiteY20" fmla="*/ 313591 h 33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14982" h="338090">
                  <a:moveTo>
                    <a:pt x="0" y="0"/>
                  </a:moveTo>
                  <a:lnTo>
                    <a:pt x="0" y="338090"/>
                  </a:lnTo>
                  <a:lnTo>
                    <a:pt x="61248" y="338090"/>
                  </a:lnTo>
                  <a:lnTo>
                    <a:pt x="153734" y="338090"/>
                  </a:lnTo>
                  <a:lnTo>
                    <a:pt x="214982" y="338090"/>
                  </a:lnTo>
                  <a:lnTo>
                    <a:pt x="214982" y="0"/>
                  </a:lnTo>
                  <a:lnTo>
                    <a:pt x="0" y="0"/>
                  </a:lnTo>
                  <a:close/>
                  <a:moveTo>
                    <a:pt x="85748" y="313591"/>
                  </a:moveTo>
                  <a:lnTo>
                    <a:pt x="85748" y="225577"/>
                  </a:lnTo>
                  <a:lnTo>
                    <a:pt x="129234" y="225577"/>
                  </a:lnTo>
                  <a:lnTo>
                    <a:pt x="129234" y="313591"/>
                  </a:lnTo>
                  <a:lnTo>
                    <a:pt x="85748" y="313591"/>
                  </a:lnTo>
                  <a:close/>
                  <a:moveTo>
                    <a:pt x="190483" y="313591"/>
                  </a:moveTo>
                  <a:lnTo>
                    <a:pt x="153734" y="313591"/>
                  </a:lnTo>
                  <a:lnTo>
                    <a:pt x="153734" y="201078"/>
                  </a:lnTo>
                  <a:lnTo>
                    <a:pt x="61248" y="201078"/>
                  </a:lnTo>
                  <a:lnTo>
                    <a:pt x="61248" y="313591"/>
                  </a:lnTo>
                  <a:lnTo>
                    <a:pt x="24499" y="313591"/>
                  </a:lnTo>
                  <a:lnTo>
                    <a:pt x="24499" y="24499"/>
                  </a:lnTo>
                  <a:lnTo>
                    <a:pt x="190483" y="24499"/>
                  </a:lnTo>
                  <a:lnTo>
                    <a:pt x="190483" y="313591"/>
                  </a:lnTo>
                  <a:close/>
                </a:path>
              </a:pathLst>
            </a:custGeom>
            <a:solidFill>
              <a:srgbClr val="000000"/>
            </a:solidFill>
            <a:ln w="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9" name="Полилиния: фигура 8">
              <a:extLst>
                <a:ext uri="{FF2B5EF4-FFF2-40B4-BE49-F238E27FC236}">
                  <a16:creationId xmlns:a16="http://schemas.microsoft.com/office/drawing/2014/main" id="{238C8F49-95B6-4DCF-9D3E-144091C98B63}"/>
                </a:ext>
              </a:extLst>
            </p:cNvPr>
            <p:cNvSpPr/>
            <p:nvPr/>
          </p:nvSpPr>
          <p:spPr>
            <a:xfrm>
              <a:off x="586330" y="4190629"/>
              <a:ext cx="92362" cy="24499"/>
            </a:xfrm>
            <a:custGeom>
              <a:avLst/>
              <a:gdLst>
                <a:gd name="connsiteX0" fmla="*/ 0 w 92362"/>
                <a:gd name="connsiteY0" fmla="*/ 0 h 24499"/>
                <a:gd name="connsiteX1" fmla="*/ 92363 w 92362"/>
                <a:gd name="connsiteY1" fmla="*/ 0 h 24499"/>
                <a:gd name="connsiteX2" fmla="*/ 92363 w 92362"/>
                <a:gd name="connsiteY2" fmla="*/ 24499 h 24499"/>
                <a:gd name="connsiteX3" fmla="*/ 0 w 92362"/>
                <a:gd name="connsiteY3" fmla="*/ 24499 h 24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362" h="24499">
                  <a:moveTo>
                    <a:pt x="0" y="0"/>
                  </a:moveTo>
                  <a:lnTo>
                    <a:pt x="92363" y="0"/>
                  </a:lnTo>
                  <a:lnTo>
                    <a:pt x="92363" y="24499"/>
                  </a:lnTo>
                  <a:lnTo>
                    <a:pt x="0" y="24499"/>
                  </a:lnTo>
                  <a:close/>
                </a:path>
              </a:pathLst>
            </a:custGeom>
            <a:solidFill>
              <a:srgbClr val="000000"/>
            </a:solidFill>
            <a:ln w="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0" name="Полилиния: фигура 9">
              <a:extLst>
                <a:ext uri="{FF2B5EF4-FFF2-40B4-BE49-F238E27FC236}">
                  <a16:creationId xmlns:a16="http://schemas.microsoft.com/office/drawing/2014/main" id="{6A805A0D-042B-4B51-B6C9-FAF557A47987}"/>
                </a:ext>
              </a:extLst>
            </p:cNvPr>
            <p:cNvSpPr/>
            <p:nvPr/>
          </p:nvSpPr>
          <p:spPr>
            <a:xfrm>
              <a:off x="586330" y="4144387"/>
              <a:ext cx="92362" cy="24499"/>
            </a:xfrm>
            <a:custGeom>
              <a:avLst/>
              <a:gdLst>
                <a:gd name="connsiteX0" fmla="*/ 0 w 92362"/>
                <a:gd name="connsiteY0" fmla="*/ 0 h 24499"/>
                <a:gd name="connsiteX1" fmla="*/ 92363 w 92362"/>
                <a:gd name="connsiteY1" fmla="*/ 0 h 24499"/>
                <a:gd name="connsiteX2" fmla="*/ 92363 w 92362"/>
                <a:gd name="connsiteY2" fmla="*/ 24499 h 24499"/>
                <a:gd name="connsiteX3" fmla="*/ 0 w 92362"/>
                <a:gd name="connsiteY3" fmla="*/ 24499 h 24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362" h="24499">
                  <a:moveTo>
                    <a:pt x="0" y="0"/>
                  </a:moveTo>
                  <a:lnTo>
                    <a:pt x="92363" y="0"/>
                  </a:lnTo>
                  <a:lnTo>
                    <a:pt x="92363" y="24499"/>
                  </a:lnTo>
                  <a:lnTo>
                    <a:pt x="0" y="24499"/>
                  </a:lnTo>
                  <a:close/>
                </a:path>
              </a:pathLst>
            </a:custGeom>
            <a:solidFill>
              <a:srgbClr val="000000"/>
            </a:solidFill>
            <a:ln w="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1" name="Полилиния: фигура 10">
              <a:extLst>
                <a:ext uri="{FF2B5EF4-FFF2-40B4-BE49-F238E27FC236}">
                  <a16:creationId xmlns:a16="http://schemas.microsoft.com/office/drawing/2014/main" id="{B0B7DF00-0BE5-4A2C-89D3-C4C6E0433EC4}"/>
                </a:ext>
              </a:extLst>
            </p:cNvPr>
            <p:cNvSpPr/>
            <p:nvPr/>
          </p:nvSpPr>
          <p:spPr>
            <a:xfrm>
              <a:off x="586330" y="4098144"/>
              <a:ext cx="92362" cy="24499"/>
            </a:xfrm>
            <a:custGeom>
              <a:avLst/>
              <a:gdLst>
                <a:gd name="connsiteX0" fmla="*/ 0 w 92362"/>
                <a:gd name="connsiteY0" fmla="*/ 0 h 24499"/>
                <a:gd name="connsiteX1" fmla="*/ 92363 w 92362"/>
                <a:gd name="connsiteY1" fmla="*/ 0 h 24499"/>
                <a:gd name="connsiteX2" fmla="*/ 92363 w 92362"/>
                <a:gd name="connsiteY2" fmla="*/ 24499 h 24499"/>
                <a:gd name="connsiteX3" fmla="*/ 0 w 92362"/>
                <a:gd name="connsiteY3" fmla="*/ 24499 h 24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362" h="24499">
                  <a:moveTo>
                    <a:pt x="0" y="0"/>
                  </a:moveTo>
                  <a:lnTo>
                    <a:pt x="92363" y="0"/>
                  </a:lnTo>
                  <a:lnTo>
                    <a:pt x="92363" y="24499"/>
                  </a:lnTo>
                  <a:lnTo>
                    <a:pt x="0" y="24499"/>
                  </a:lnTo>
                  <a:close/>
                </a:path>
              </a:pathLst>
            </a:custGeom>
            <a:solidFill>
              <a:srgbClr val="000000"/>
            </a:solidFill>
            <a:ln w="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12" name="Graphic 20">
            <a:extLst>
              <a:ext uri="{FF2B5EF4-FFF2-40B4-BE49-F238E27FC236}">
                <a16:creationId xmlns:a16="http://schemas.microsoft.com/office/drawing/2014/main" id="{782D79F3-214B-42D2-855F-7996EC226771}"/>
              </a:ext>
            </a:extLst>
          </p:cNvPr>
          <p:cNvSpPr/>
          <p:nvPr/>
        </p:nvSpPr>
        <p:spPr>
          <a:xfrm>
            <a:off x="525542" y="4861750"/>
            <a:ext cx="213943" cy="336458"/>
          </a:xfrm>
          <a:custGeom>
            <a:avLst/>
            <a:gdLst>
              <a:gd name="connsiteX0" fmla="*/ 0 w 213943"/>
              <a:gd name="connsiteY0" fmla="*/ 0 h 336458"/>
              <a:gd name="connsiteX1" fmla="*/ 0 w 213943"/>
              <a:gd name="connsiteY1" fmla="*/ 336458 h 336458"/>
              <a:gd name="connsiteX2" fmla="*/ 213944 w 213943"/>
              <a:gd name="connsiteY2" fmla="*/ 336458 h 336458"/>
              <a:gd name="connsiteX3" fmla="*/ 213944 w 213943"/>
              <a:gd name="connsiteY3" fmla="*/ 0 h 336458"/>
              <a:gd name="connsiteX4" fmla="*/ 0 w 213943"/>
              <a:gd name="connsiteY4" fmla="*/ 0 h 336458"/>
              <a:gd name="connsiteX5" fmla="*/ 189563 w 213943"/>
              <a:gd name="connsiteY5" fmla="*/ 24381 h 336458"/>
              <a:gd name="connsiteX6" fmla="*/ 189563 w 213943"/>
              <a:gd name="connsiteY6" fmla="*/ 248260 h 336458"/>
              <a:gd name="connsiteX7" fmla="*/ 24381 w 213943"/>
              <a:gd name="connsiteY7" fmla="*/ 248260 h 336458"/>
              <a:gd name="connsiteX8" fmla="*/ 24381 w 213943"/>
              <a:gd name="connsiteY8" fmla="*/ 24381 h 336458"/>
              <a:gd name="connsiteX9" fmla="*/ 189563 w 213943"/>
              <a:gd name="connsiteY9" fmla="*/ 24381 h 336458"/>
              <a:gd name="connsiteX10" fmla="*/ 24381 w 213943"/>
              <a:gd name="connsiteY10" fmla="*/ 312077 h 336458"/>
              <a:gd name="connsiteX11" fmla="*/ 24381 w 213943"/>
              <a:gd name="connsiteY11" fmla="*/ 272641 h 336458"/>
              <a:gd name="connsiteX12" fmla="*/ 189563 w 213943"/>
              <a:gd name="connsiteY12" fmla="*/ 272641 h 336458"/>
              <a:gd name="connsiteX13" fmla="*/ 189563 w 213943"/>
              <a:gd name="connsiteY13" fmla="*/ 312077 h 336458"/>
              <a:gd name="connsiteX14" fmla="*/ 24381 w 213943"/>
              <a:gd name="connsiteY14" fmla="*/ 312077 h 336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13943" h="336458">
                <a:moveTo>
                  <a:pt x="0" y="0"/>
                </a:moveTo>
                <a:lnTo>
                  <a:pt x="0" y="336458"/>
                </a:lnTo>
                <a:lnTo>
                  <a:pt x="213944" y="336458"/>
                </a:lnTo>
                <a:lnTo>
                  <a:pt x="213944" y="0"/>
                </a:lnTo>
                <a:lnTo>
                  <a:pt x="0" y="0"/>
                </a:lnTo>
                <a:close/>
                <a:moveTo>
                  <a:pt x="189563" y="24381"/>
                </a:moveTo>
                <a:lnTo>
                  <a:pt x="189563" y="248260"/>
                </a:lnTo>
                <a:lnTo>
                  <a:pt x="24381" y="248260"/>
                </a:lnTo>
                <a:lnTo>
                  <a:pt x="24381" y="24381"/>
                </a:lnTo>
                <a:lnTo>
                  <a:pt x="189563" y="24381"/>
                </a:lnTo>
                <a:close/>
                <a:moveTo>
                  <a:pt x="24381" y="312077"/>
                </a:moveTo>
                <a:lnTo>
                  <a:pt x="24381" y="272641"/>
                </a:lnTo>
                <a:lnTo>
                  <a:pt x="189563" y="272641"/>
                </a:lnTo>
                <a:lnTo>
                  <a:pt x="189563" y="312077"/>
                </a:lnTo>
                <a:lnTo>
                  <a:pt x="24381" y="312077"/>
                </a:lnTo>
                <a:close/>
              </a:path>
            </a:pathLst>
          </a:custGeom>
          <a:solidFill>
            <a:srgbClr val="000000"/>
          </a:solidFill>
          <a:ln w="59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3" name="Graphic 21">
            <a:extLst>
              <a:ext uri="{FF2B5EF4-FFF2-40B4-BE49-F238E27FC236}">
                <a16:creationId xmlns:a16="http://schemas.microsoft.com/office/drawing/2014/main" id="{B5F6D25D-2D49-418B-8F65-E08DB9D14709}"/>
              </a:ext>
            </a:extLst>
          </p:cNvPr>
          <p:cNvSpPr/>
          <p:nvPr/>
        </p:nvSpPr>
        <p:spPr>
          <a:xfrm>
            <a:off x="465805" y="5674519"/>
            <a:ext cx="333355" cy="231619"/>
          </a:xfrm>
          <a:custGeom>
            <a:avLst/>
            <a:gdLst>
              <a:gd name="connsiteX0" fmla="*/ 0 w 333355"/>
              <a:gd name="connsiteY0" fmla="*/ 0 h 231619"/>
              <a:gd name="connsiteX1" fmla="*/ 0 w 333355"/>
              <a:gd name="connsiteY1" fmla="*/ 231620 h 231619"/>
              <a:gd name="connsiteX2" fmla="*/ 333355 w 333355"/>
              <a:gd name="connsiteY2" fmla="*/ 231620 h 231619"/>
              <a:gd name="connsiteX3" fmla="*/ 333355 w 333355"/>
              <a:gd name="connsiteY3" fmla="*/ 0 h 231619"/>
              <a:gd name="connsiteX4" fmla="*/ 0 w 333355"/>
              <a:gd name="connsiteY4" fmla="*/ 0 h 231619"/>
              <a:gd name="connsiteX5" fmla="*/ 291663 w 333355"/>
              <a:gd name="connsiteY5" fmla="*/ 24381 h 231619"/>
              <a:gd name="connsiteX6" fmla="*/ 166464 w 333355"/>
              <a:gd name="connsiteY6" fmla="*/ 149273 h 231619"/>
              <a:gd name="connsiteX7" fmla="*/ 41631 w 333355"/>
              <a:gd name="connsiteY7" fmla="*/ 24381 h 231619"/>
              <a:gd name="connsiteX8" fmla="*/ 291663 w 333355"/>
              <a:gd name="connsiteY8" fmla="*/ 24381 h 231619"/>
              <a:gd name="connsiteX9" fmla="*/ 24381 w 333355"/>
              <a:gd name="connsiteY9" fmla="*/ 207239 h 231619"/>
              <a:gd name="connsiteX10" fmla="*/ 24381 w 333355"/>
              <a:gd name="connsiteY10" fmla="*/ 41631 h 231619"/>
              <a:gd name="connsiteX11" fmla="*/ 166464 w 333355"/>
              <a:gd name="connsiteY11" fmla="*/ 183711 h 231619"/>
              <a:gd name="connsiteX12" fmla="*/ 308974 w 333355"/>
              <a:gd name="connsiteY12" fmla="*/ 41570 h 231619"/>
              <a:gd name="connsiteX13" fmla="*/ 308974 w 333355"/>
              <a:gd name="connsiteY13" fmla="*/ 207239 h 231619"/>
              <a:gd name="connsiteX14" fmla="*/ 24381 w 333355"/>
              <a:gd name="connsiteY14" fmla="*/ 207239 h 231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33355" h="231619">
                <a:moveTo>
                  <a:pt x="0" y="0"/>
                </a:moveTo>
                <a:lnTo>
                  <a:pt x="0" y="231620"/>
                </a:lnTo>
                <a:lnTo>
                  <a:pt x="333355" y="231620"/>
                </a:lnTo>
                <a:lnTo>
                  <a:pt x="333355" y="0"/>
                </a:lnTo>
                <a:lnTo>
                  <a:pt x="0" y="0"/>
                </a:lnTo>
                <a:close/>
                <a:moveTo>
                  <a:pt x="291663" y="24381"/>
                </a:moveTo>
                <a:lnTo>
                  <a:pt x="166464" y="149273"/>
                </a:lnTo>
                <a:lnTo>
                  <a:pt x="41631" y="24381"/>
                </a:lnTo>
                <a:lnTo>
                  <a:pt x="291663" y="24381"/>
                </a:lnTo>
                <a:close/>
                <a:moveTo>
                  <a:pt x="24381" y="207239"/>
                </a:moveTo>
                <a:lnTo>
                  <a:pt x="24381" y="41631"/>
                </a:lnTo>
                <a:lnTo>
                  <a:pt x="166464" y="183711"/>
                </a:lnTo>
                <a:lnTo>
                  <a:pt x="308974" y="41570"/>
                </a:lnTo>
                <a:lnTo>
                  <a:pt x="308974" y="207239"/>
                </a:lnTo>
                <a:lnTo>
                  <a:pt x="24381" y="207239"/>
                </a:lnTo>
                <a:close/>
              </a:path>
            </a:pathLst>
          </a:custGeom>
          <a:solidFill>
            <a:srgbClr val="000000"/>
          </a:solidFill>
          <a:ln w="609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pic>
        <p:nvPicPr>
          <p:cNvPr id="2" name="Graphic 22">
            <a:extLst>
              <a:ext uri="{FF2B5EF4-FFF2-40B4-BE49-F238E27FC236}">
                <a16:creationId xmlns:a16="http://schemas.microsoft.com/office/drawing/2014/main" id="{742FD9F2-1CEE-5C04-54B7-4E48F2C796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  <p:sp>
        <p:nvSpPr>
          <p:cNvPr id="14" name="Rectangle 17">
            <a:extLst>
              <a:ext uri="{FF2B5EF4-FFF2-40B4-BE49-F238E27FC236}">
                <a16:creationId xmlns:a16="http://schemas.microsoft.com/office/drawing/2014/main" id="{C7805A11-22E4-795B-561D-09359203CBCC}"/>
              </a:ext>
            </a:extLst>
          </p:cNvPr>
          <p:cNvSpPr/>
          <p:nvPr userDrawn="1"/>
        </p:nvSpPr>
        <p:spPr>
          <a:xfrm>
            <a:off x="10058401" y="6629403"/>
            <a:ext cx="2133401" cy="2285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5" name="Rectangle 18">
            <a:extLst>
              <a:ext uri="{FF2B5EF4-FFF2-40B4-BE49-F238E27FC236}">
                <a16:creationId xmlns:a16="http://schemas.microsoft.com/office/drawing/2014/main" id="{9A0099F5-772C-C1B8-2104-8648E332E594}"/>
              </a:ext>
            </a:extLst>
          </p:cNvPr>
          <p:cNvSpPr/>
          <p:nvPr userDrawn="1"/>
        </p:nvSpPr>
        <p:spPr>
          <a:xfrm>
            <a:off x="1" y="6629402"/>
            <a:ext cx="6172199" cy="2285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6" name="Rectangle 19">
            <a:extLst>
              <a:ext uri="{FF2B5EF4-FFF2-40B4-BE49-F238E27FC236}">
                <a16:creationId xmlns:a16="http://schemas.microsoft.com/office/drawing/2014/main" id="{6960BAE9-E3C0-DAFB-9B3B-F17E527D6696}"/>
              </a:ext>
            </a:extLst>
          </p:cNvPr>
          <p:cNvSpPr/>
          <p:nvPr userDrawn="1"/>
        </p:nvSpPr>
        <p:spPr>
          <a:xfrm>
            <a:off x="6172199" y="6629402"/>
            <a:ext cx="3886201" cy="2285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14477564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1_Титу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36715638"/>
              </p:ext>
            </p:extLst>
          </p:nvPr>
        </p:nvGraphicFramePr>
        <p:xfrm>
          <a:off x="1955" y="1588"/>
          <a:ext cx="1954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110" name="Слайд think-cell" r:id="rId4" imgW="470" imgH="469" progId="TCLayout.ActiveDocument.1">
                  <p:embed/>
                </p:oleObj>
              </mc:Choice>
              <mc:Fallback>
                <p:oleObj name="Слайд think-cell" r:id="rId4" imgW="470" imgH="469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55" y="1588"/>
                        <a:ext cx="1954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718593BB-B89D-4230-AEB5-D90F9225FF53}"/>
              </a:ext>
            </a:extLst>
          </p:cNvPr>
          <p:cNvSpPr/>
          <p:nvPr userDrawn="1"/>
        </p:nvSpPr>
        <p:spPr>
          <a:xfrm>
            <a:off x="10970420" y="0"/>
            <a:ext cx="1221580" cy="5257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6820AE5-62B1-414B-80FE-2AFD0A76C0A0}"/>
              </a:ext>
            </a:extLst>
          </p:cNvPr>
          <p:cNvSpPr/>
          <p:nvPr userDrawn="1"/>
        </p:nvSpPr>
        <p:spPr>
          <a:xfrm flipH="1" flipV="1">
            <a:off x="2286000" y="5257800"/>
            <a:ext cx="8684420" cy="1143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0EB3A75-459B-4A6D-8FEE-8BAE16CC45CE}"/>
              </a:ext>
            </a:extLst>
          </p:cNvPr>
          <p:cNvSpPr/>
          <p:nvPr userDrawn="1"/>
        </p:nvSpPr>
        <p:spPr>
          <a:xfrm flipH="1" flipV="1">
            <a:off x="2" y="6411912"/>
            <a:ext cx="2286000" cy="4460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4AE5BAB-FF7E-4F6A-963E-D44BBCFFD8E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33350" y="1493235"/>
            <a:ext cx="7967941" cy="1387046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A9ECD82C-4554-4B8B-B82A-B2AFC758FA0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3350" y="3122145"/>
            <a:ext cx="7967941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pic>
        <p:nvPicPr>
          <p:cNvPr id="23" name="Graphic 22">
            <a:extLst>
              <a:ext uri="{FF2B5EF4-FFF2-40B4-BE49-F238E27FC236}">
                <a16:creationId xmlns:a16="http://schemas.microsoft.com/office/drawing/2014/main" id="{8BFDBDD7-0000-43AE-8F6E-6277D4C77C3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62237" y="472751"/>
            <a:ext cx="1819179" cy="231074"/>
          </a:xfrm>
          <a:prstGeom prst="rect">
            <a:avLst/>
          </a:prstGeom>
        </p:spPr>
      </p:pic>
      <p:sp>
        <p:nvSpPr>
          <p:cNvPr id="59" name="Text Placeholder 4">
            <a:extLst>
              <a:ext uri="{FF2B5EF4-FFF2-40B4-BE49-F238E27FC236}">
                <a16:creationId xmlns:a16="http://schemas.microsoft.com/office/drawing/2014/main" id="{34E806F0-9305-47DD-BCA7-8F16BFAC507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0437" y="3791521"/>
            <a:ext cx="4614203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60" name="Text Placeholder 4">
            <a:extLst>
              <a:ext uri="{FF2B5EF4-FFF2-40B4-BE49-F238E27FC236}">
                <a16:creationId xmlns:a16="http://schemas.microsoft.com/office/drawing/2014/main" id="{CFB0C981-4E70-42D2-88AE-A0D37F248DA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80437" y="4135457"/>
            <a:ext cx="4614203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61" name="Graphic 21">
            <a:extLst>
              <a:ext uri="{FF2B5EF4-FFF2-40B4-BE49-F238E27FC236}">
                <a16:creationId xmlns:a16="http://schemas.microsoft.com/office/drawing/2014/main" id="{D068AE6D-9620-4C4E-BC71-DFB2F45E64E0}"/>
              </a:ext>
            </a:extLst>
          </p:cNvPr>
          <p:cNvGrpSpPr/>
          <p:nvPr userDrawn="1"/>
        </p:nvGrpSpPr>
        <p:grpSpPr>
          <a:xfrm>
            <a:off x="437195" y="3779361"/>
            <a:ext cx="224692" cy="208986"/>
            <a:chOff x="433348" y="3779361"/>
            <a:chExt cx="182562" cy="208986"/>
          </a:xfrm>
        </p:grpSpPr>
        <p:sp>
          <p:nvSpPr>
            <p:cNvPr id="62" name="Полилиния: фигура 61">
              <a:extLst>
                <a:ext uri="{FF2B5EF4-FFF2-40B4-BE49-F238E27FC236}">
                  <a16:creationId xmlns:a16="http://schemas.microsoft.com/office/drawing/2014/main" id="{A5651075-EC17-434A-9219-52963621FBC1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63" name="Полилиния: фигура 62">
              <a:extLst>
                <a:ext uri="{FF2B5EF4-FFF2-40B4-BE49-F238E27FC236}">
                  <a16:creationId xmlns:a16="http://schemas.microsoft.com/office/drawing/2014/main" id="{49A7470C-B628-46EE-A986-EEBFD58B52CE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  <p:grpSp>
        <p:nvGrpSpPr>
          <p:cNvPr id="64" name="Graphic 20">
            <a:extLst>
              <a:ext uri="{FF2B5EF4-FFF2-40B4-BE49-F238E27FC236}">
                <a16:creationId xmlns:a16="http://schemas.microsoft.com/office/drawing/2014/main" id="{7810D7D5-385A-4D8F-8240-4D6503AB353D}"/>
              </a:ext>
            </a:extLst>
          </p:cNvPr>
          <p:cNvGrpSpPr/>
          <p:nvPr userDrawn="1"/>
        </p:nvGrpSpPr>
        <p:grpSpPr>
          <a:xfrm>
            <a:off x="416680" y="4113887"/>
            <a:ext cx="279486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65" name="Полилиния: фигура 64">
              <a:extLst>
                <a:ext uri="{FF2B5EF4-FFF2-40B4-BE49-F238E27FC236}">
                  <a16:creationId xmlns:a16="http://schemas.microsoft.com/office/drawing/2014/main" id="{FBAC8080-6C3E-4E6B-9439-64BF8C0C863C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66" name="Полилиния: фигура 65">
              <a:extLst>
                <a:ext uri="{FF2B5EF4-FFF2-40B4-BE49-F238E27FC236}">
                  <a16:creationId xmlns:a16="http://schemas.microsoft.com/office/drawing/2014/main" id="{B5176421-0E8B-4194-9D04-810AF8700A30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67" name="Полилиния: фигура 66">
              <a:extLst>
                <a:ext uri="{FF2B5EF4-FFF2-40B4-BE49-F238E27FC236}">
                  <a16:creationId xmlns:a16="http://schemas.microsoft.com/office/drawing/2014/main" id="{D2EAFCD8-C631-4C28-B017-9963E94902B1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68" name="Полилиния: фигура 67">
              <a:extLst>
                <a:ext uri="{FF2B5EF4-FFF2-40B4-BE49-F238E27FC236}">
                  <a16:creationId xmlns:a16="http://schemas.microsoft.com/office/drawing/2014/main" id="{086BFB73-3846-47EC-A500-05EADAF2F8D7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69" name="Полилиния: фигура 68">
              <a:extLst>
                <a:ext uri="{FF2B5EF4-FFF2-40B4-BE49-F238E27FC236}">
                  <a16:creationId xmlns:a16="http://schemas.microsoft.com/office/drawing/2014/main" id="{2E650E17-84B4-4EBD-94EB-CD77EE860F37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0" name="Полилиния: фигура 69">
              <a:extLst>
                <a:ext uri="{FF2B5EF4-FFF2-40B4-BE49-F238E27FC236}">
                  <a16:creationId xmlns:a16="http://schemas.microsoft.com/office/drawing/2014/main" id="{071BCD2A-55B2-49F0-A0FD-B0DA3DB9F792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1" name="Полилиния: фигура 70">
              <a:extLst>
                <a:ext uri="{FF2B5EF4-FFF2-40B4-BE49-F238E27FC236}">
                  <a16:creationId xmlns:a16="http://schemas.microsoft.com/office/drawing/2014/main" id="{56F8D3F1-5A5F-4DC3-BC7B-2BD75B4B5E4F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012975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6_Титул (Природ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3D3A9AF-D6C2-430C-B2E7-BDF3B6F7745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82" y="3219"/>
            <a:ext cx="12186634" cy="6851556"/>
          </a:xfrm>
          <a:prstGeom prst="rect">
            <a:avLst/>
          </a:prstGeom>
        </p:spPr>
      </p:pic>
      <p:graphicFrame>
        <p:nvGraphicFramePr>
          <p:cNvPr id="7" name="Объект 6" hidden="1">
            <a:extLst>
              <a:ext uri="{FF2B5EF4-FFF2-40B4-BE49-F238E27FC236}">
                <a16:creationId xmlns:a16="http://schemas.microsoft.com/office/drawing/2014/main" id="{6EA0E9A1-B4EA-4A04-A1CE-EC6A94B5AC4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9007737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28" name="think-cell Slide" r:id="rId5" imgW="473" imgH="476" progId="TCLayout.ActiveDocument.1">
                  <p:embed/>
                </p:oleObj>
              </mc:Choice>
              <mc:Fallback>
                <p:oleObj name="think-cell Slide" r:id="rId5" imgW="473" imgH="476" progId="TCLayout.ActiveDocument.1">
                  <p:embed/>
                  <p:pic>
                    <p:nvPicPr>
                      <p:cNvPr id="7" name="Объект 6" hidden="1">
                        <a:extLst>
                          <a:ext uri="{FF2B5EF4-FFF2-40B4-BE49-F238E27FC236}">
                            <a16:creationId xmlns:a16="http://schemas.microsoft.com/office/drawing/2014/main" id="{6EA0E9A1-B4EA-4A04-A1CE-EC6A94B5AC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A55D20B-36AB-4A58-B4F0-8693286A007B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461070" y="2302735"/>
            <a:ext cx="5907024" cy="1418850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A49E74-B395-4DC0-9905-19B064E22AF1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461070" y="3947545"/>
            <a:ext cx="5907024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8D2FE1F4-758C-4FE6-9846-863A787B45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6619" y="4507138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99E90566-687C-48CE-A67C-7FA5746730A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56619" y="4851074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23" name="Graphic 21">
            <a:extLst>
              <a:ext uri="{FF2B5EF4-FFF2-40B4-BE49-F238E27FC236}">
                <a16:creationId xmlns:a16="http://schemas.microsoft.com/office/drawing/2014/main" id="{E139F7BB-5871-450E-B59E-0449D054F658}"/>
              </a:ext>
            </a:extLst>
          </p:cNvPr>
          <p:cNvGrpSpPr/>
          <p:nvPr userDrawn="1"/>
        </p:nvGrpSpPr>
        <p:grpSpPr>
          <a:xfrm>
            <a:off x="477738" y="4494978"/>
            <a:ext cx="182562" cy="208986"/>
            <a:chOff x="433348" y="3779361"/>
            <a:chExt cx="182562" cy="208986"/>
          </a:xfrm>
        </p:grpSpPr>
        <p:sp>
          <p:nvSpPr>
            <p:cNvPr id="24" name="Полилиния: фигура 20">
              <a:extLst>
                <a:ext uri="{FF2B5EF4-FFF2-40B4-BE49-F238E27FC236}">
                  <a16:creationId xmlns:a16="http://schemas.microsoft.com/office/drawing/2014/main" id="{AF245F4E-ACEB-4DCC-B586-84A45B7C2E9D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3" name="Полилиния: фигура 22">
              <a:extLst>
                <a:ext uri="{FF2B5EF4-FFF2-40B4-BE49-F238E27FC236}">
                  <a16:creationId xmlns:a16="http://schemas.microsoft.com/office/drawing/2014/main" id="{0FD3C330-08FC-4F42-8D72-C2D66EF09DD3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34" name="Graphic 20">
            <a:extLst>
              <a:ext uri="{FF2B5EF4-FFF2-40B4-BE49-F238E27FC236}">
                <a16:creationId xmlns:a16="http://schemas.microsoft.com/office/drawing/2014/main" id="{5B435D59-F557-4A20-8387-543E6AD6F389}"/>
              </a:ext>
            </a:extLst>
          </p:cNvPr>
          <p:cNvGrpSpPr/>
          <p:nvPr userDrawn="1"/>
        </p:nvGrpSpPr>
        <p:grpSpPr>
          <a:xfrm>
            <a:off x="461069" y="4829506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35" name="Полилиния: фигура 26">
              <a:extLst>
                <a:ext uri="{FF2B5EF4-FFF2-40B4-BE49-F238E27FC236}">
                  <a16:creationId xmlns:a16="http://schemas.microsoft.com/office/drawing/2014/main" id="{F6A67E73-F484-47BF-9A97-D8C7190033DD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6" name="Полилиния: фигура 27">
              <a:extLst>
                <a:ext uri="{FF2B5EF4-FFF2-40B4-BE49-F238E27FC236}">
                  <a16:creationId xmlns:a16="http://schemas.microsoft.com/office/drawing/2014/main" id="{D1F9E108-1368-4D85-8FB9-DFA9A433E4C8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7" name="Полилиния: фигура 28">
              <a:extLst>
                <a:ext uri="{FF2B5EF4-FFF2-40B4-BE49-F238E27FC236}">
                  <a16:creationId xmlns:a16="http://schemas.microsoft.com/office/drawing/2014/main" id="{B4FE7681-D0F9-49B5-8A87-A37E54A9B4C3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8" name="Полилиния: фигура 29">
              <a:extLst>
                <a:ext uri="{FF2B5EF4-FFF2-40B4-BE49-F238E27FC236}">
                  <a16:creationId xmlns:a16="http://schemas.microsoft.com/office/drawing/2014/main" id="{01BDEA07-EC72-43BC-910E-BFD7BC1BD2EC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" name="Полилиния: фигура 30">
              <a:extLst>
                <a:ext uri="{FF2B5EF4-FFF2-40B4-BE49-F238E27FC236}">
                  <a16:creationId xmlns:a16="http://schemas.microsoft.com/office/drawing/2014/main" id="{2C87C3EA-33AC-4802-AEDC-DDB45DC189B6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0" name="Полилиния: фигура 31">
              <a:extLst>
                <a:ext uri="{FF2B5EF4-FFF2-40B4-BE49-F238E27FC236}">
                  <a16:creationId xmlns:a16="http://schemas.microsoft.com/office/drawing/2014/main" id="{B7561C1E-9784-4006-88EA-8AB45AF5A9D3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1" name="Полилиния: фигура 32">
              <a:extLst>
                <a:ext uri="{FF2B5EF4-FFF2-40B4-BE49-F238E27FC236}">
                  <a16:creationId xmlns:a16="http://schemas.microsoft.com/office/drawing/2014/main" id="{362C1810-AD72-46F4-A875-B17F78B864DF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8" name="Rectangle 17">
            <a:extLst>
              <a:ext uri="{FF2B5EF4-FFF2-40B4-BE49-F238E27FC236}">
                <a16:creationId xmlns:a16="http://schemas.microsoft.com/office/drawing/2014/main" id="{EC4112F9-59A9-48D3-8AD5-17B8BDB83D66}"/>
              </a:ext>
            </a:extLst>
          </p:cNvPr>
          <p:cNvSpPr/>
          <p:nvPr userDrawn="1"/>
        </p:nvSpPr>
        <p:spPr>
          <a:xfrm>
            <a:off x="10060780" y="6627021"/>
            <a:ext cx="2131020" cy="23097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9" name="Rectangle 18">
            <a:extLst>
              <a:ext uri="{FF2B5EF4-FFF2-40B4-BE49-F238E27FC236}">
                <a16:creationId xmlns:a16="http://schemas.microsoft.com/office/drawing/2014/main" id="{9431942F-B90D-4CC8-A95C-1DF7FB7ACE06}"/>
              </a:ext>
            </a:extLst>
          </p:cNvPr>
          <p:cNvSpPr/>
          <p:nvPr userDrawn="1"/>
        </p:nvSpPr>
        <p:spPr>
          <a:xfrm>
            <a:off x="2" y="6627021"/>
            <a:ext cx="6181724" cy="2309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0" name="Rectangle 19">
            <a:extLst>
              <a:ext uri="{FF2B5EF4-FFF2-40B4-BE49-F238E27FC236}">
                <a16:creationId xmlns:a16="http://schemas.microsoft.com/office/drawing/2014/main" id="{53C636FD-DCE7-3698-A43F-9821D5803BD7}"/>
              </a:ext>
            </a:extLst>
          </p:cNvPr>
          <p:cNvSpPr/>
          <p:nvPr userDrawn="1"/>
        </p:nvSpPr>
        <p:spPr>
          <a:xfrm>
            <a:off x="6181726" y="6627021"/>
            <a:ext cx="3879056" cy="23097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4" name="Graphic 22">
            <a:extLst>
              <a:ext uri="{FF2B5EF4-FFF2-40B4-BE49-F238E27FC236}">
                <a16:creationId xmlns:a16="http://schemas.microsoft.com/office/drawing/2014/main" id="{4B31ED2B-CEC2-2093-1AFC-23F67216E34B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02695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2_Титул (Арматур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916D94DA-6C3B-421F-A8B5-68DEC896537D}"/>
              </a:ext>
            </a:extLst>
          </p:cNvPr>
          <p:cNvSpPr/>
          <p:nvPr userDrawn="1"/>
        </p:nvSpPr>
        <p:spPr>
          <a:xfrm>
            <a:off x="10970420" y="0"/>
            <a:ext cx="1221580" cy="5257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9783A55-C7AF-4DF2-859A-46141B4564B7}"/>
              </a:ext>
            </a:extLst>
          </p:cNvPr>
          <p:cNvSpPr/>
          <p:nvPr userDrawn="1"/>
        </p:nvSpPr>
        <p:spPr>
          <a:xfrm flipH="1" flipV="1">
            <a:off x="2286000" y="5257800"/>
            <a:ext cx="8684420" cy="1143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CE9B00B-BD8E-451D-BBE1-06A1B4EB3326}"/>
              </a:ext>
            </a:extLst>
          </p:cNvPr>
          <p:cNvSpPr/>
          <p:nvPr userDrawn="1"/>
        </p:nvSpPr>
        <p:spPr>
          <a:xfrm flipH="1" flipV="1">
            <a:off x="2" y="6411912"/>
            <a:ext cx="2286000" cy="4460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5" name="Picture 26" descr="A tall building&#10;&#10;Description automatically generated">
            <a:extLst>
              <a:ext uri="{FF2B5EF4-FFF2-40B4-BE49-F238E27FC236}">
                <a16:creationId xmlns:a16="http://schemas.microsoft.com/office/drawing/2014/main" id="{D8D55038-D36F-4CA9-9B5E-1869B03E8C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9478" y="1297858"/>
            <a:ext cx="6279371" cy="5101989"/>
          </a:xfrm>
          <a:prstGeom prst="rect">
            <a:avLst/>
          </a:prstGeom>
        </p:spPr>
      </p:pic>
      <p:sp>
        <p:nvSpPr>
          <p:cNvPr id="53" name="Title 1">
            <a:extLst>
              <a:ext uri="{FF2B5EF4-FFF2-40B4-BE49-F238E27FC236}">
                <a16:creationId xmlns:a16="http://schemas.microsoft.com/office/drawing/2014/main" id="{805157CA-93A0-49C7-B352-49F8E2CA45A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33352" y="1493235"/>
            <a:ext cx="6259551" cy="1387046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54" name="Subtitle 2">
            <a:extLst>
              <a:ext uri="{FF2B5EF4-FFF2-40B4-BE49-F238E27FC236}">
                <a16:creationId xmlns:a16="http://schemas.microsoft.com/office/drawing/2014/main" id="{AC4092BB-9071-4D7B-8581-4BA3A3018D4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3351" y="3122145"/>
            <a:ext cx="6259551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55" name="Text Placeholder 4">
            <a:extLst>
              <a:ext uri="{FF2B5EF4-FFF2-40B4-BE49-F238E27FC236}">
                <a16:creationId xmlns:a16="http://schemas.microsoft.com/office/drawing/2014/main" id="{E2D2AA24-DC64-4B61-81FA-C1282BE72B2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0437" y="3791521"/>
            <a:ext cx="4614203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56" name="Text Placeholder 4">
            <a:extLst>
              <a:ext uri="{FF2B5EF4-FFF2-40B4-BE49-F238E27FC236}">
                <a16:creationId xmlns:a16="http://schemas.microsoft.com/office/drawing/2014/main" id="{61D4CEB0-43B3-4DFF-A547-054A16D68CC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80437" y="4135457"/>
            <a:ext cx="4614203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57" name="Graphic 21">
            <a:extLst>
              <a:ext uri="{FF2B5EF4-FFF2-40B4-BE49-F238E27FC236}">
                <a16:creationId xmlns:a16="http://schemas.microsoft.com/office/drawing/2014/main" id="{FA56416C-58E4-40F6-92E6-F93A7EF6B248}"/>
              </a:ext>
            </a:extLst>
          </p:cNvPr>
          <p:cNvGrpSpPr/>
          <p:nvPr userDrawn="1"/>
        </p:nvGrpSpPr>
        <p:grpSpPr>
          <a:xfrm>
            <a:off x="437195" y="3779361"/>
            <a:ext cx="224692" cy="208986"/>
            <a:chOff x="433348" y="3779361"/>
            <a:chExt cx="182562" cy="208986"/>
          </a:xfrm>
        </p:grpSpPr>
        <p:sp>
          <p:nvSpPr>
            <p:cNvPr id="58" name="Полилиния: фигура 57">
              <a:extLst>
                <a:ext uri="{FF2B5EF4-FFF2-40B4-BE49-F238E27FC236}">
                  <a16:creationId xmlns:a16="http://schemas.microsoft.com/office/drawing/2014/main" id="{A8AFAA89-9A8B-40CD-919F-5BDBBBE27228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9" name="Полилиния: фигура 58">
              <a:extLst>
                <a:ext uri="{FF2B5EF4-FFF2-40B4-BE49-F238E27FC236}">
                  <a16:creationId xmlns:a16="http://schemas.microsoft.com/office/drawing/2014/main" id="{3B60D21F-C972-438B-9506-A3144F04B47A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  <p:grpSp>
        <p:nvGrpSpPr>
          <p:cNvPr id="60" name="Graphic 20">
            <a:extLst>
              <a:ext uri="{FF2B5EF4-FFF2-40B4-BE49-F238E27FC236}">
                <a16:creationId xmlns:a16="http://schemas.microsoft.com/office/drawing/2014/main" id="{142EF5B7-172A-4A05-B92E-DF6408D6AE63}"/>
              </a:ext>
            </a:extLst>
          </p:cNvPr>
          <p:cNvGrpSpPr/>
          <p:nvPr userDrawn="1"/>
        </p:nvGrpSpPr>
        <p:grpSpPr>
          <a:xfrm>
            <a:off x="416680" y="4113887"/>
            <a:ext cx="279486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61" name="Полилиния: фигура 60">
              <a:extLst>
                <a:ext uri="{FF2B5EF4-FFF2-40B4-BE49-F238E27FC236}">
                  <a16:creationId xmlns:a16="http://schemas.microsoft.com/office/drawing/2014/main" id="{2804CEEF-0124-4437-9A92-E3F283A3E4E4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62" name="Полилиния: фигура 61">
              <a:extLst>
                <a:ext uri="{FF2B5EF4-FFF2-40B4-BE49-F238E27FC236}">
                  <a16:creationId xmlns:a16="http://schemas.microsoft.com/office/drawing/2014/main" id="{84CD8A65-B8D0-4A34-839A-13BC61D4B658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63" name="Полилиния: фигура 62">
              <a:extLst>
                <a:ext uri="{FF2B5EF4-FFF2-40B4-BE49-F238E27FC236}">
                  <a16:creationId xmlns:a16="http://schemas.microsoft.com/office/drawing/2014/main" id="{A2CFD003-A59D-4D83-8973-8C8DB96E5328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64" name="Полилиния: фигура 63">
              <a:extLst>
                <a:ext uri="{FF2B5EF4-FFF2-40B4-BE49-F238E27FC236}">
                  <a16:creationId xmlns:a16="http://schemas.microsoft.com/office/drawing/2014/main" id="{D0E69225-3240-40FD-8432-6048819FB1D5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65" name="Полилиния: фигура 64">
              <a:extLst>
                <a:ext uri="{FF2B5EF4-FFF2-40B4-BE49-F238E27FC236}">
                  <a16:creationId xmlns:a16="http://schemas.microsoft.com/office/drawing/2014/main" id="{DA6579FF-DCF5-4383-8CD1-C68A7D15FF6E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66" name="Полилиния: фигура 65">
              <a:extLst>
                <a:ext uri="{FF2B5EF4-FFF2-40B4-BE49-F238E27FC236}">
                  <a16:creationId xmlns:a16="http://schemas.microsoft.com/office/drawing/2014/main" id="{06CA6349-CC24-4BCB-B60E-3E10D6631C09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67" name="Полилиния: фигура 66">
              <a:extLst>
                <a:ext uri="{FF2B5EF4-FFF2-40B4-BE49-F238E27FC236}">
                  <a16:creationId xmlns:a16="http://schemas.microsoft.com/office/drawing/2014/main" id="{BE067A65-DA1E-4042-977A-7C4C16FFEF2F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  <p:pic>
        <p:nvPicPr>
          <p:cNvPr id="2" name="Graphic 22">
            <a:extLst>
              <a:ext uri="{FF2B5EF4-FFF2-40B4-BE49-F238E27FC236}">
                <a16:creationId xmlns:a16="http://schemas.microsoft.com/office/drawing/2014/main" id="{B9A570E6-F69E-4907-9AEF-D24F6D0C9E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62237" y="472751"/>
            <a:ext cx="1819179" cy="231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864599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3_Титул (Человек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F12B2117-D769-4F6D-B49C-1A8F9F2ED53F}"/>
              </a:ext>
            </a:extLst>
          </p:cNvPr>
          <p:cNvSpPr/>
          <p:nvPr userDrawn="1"/>
        </p:nvSpPr>
        <p:spPr>
          <a:xfrm>
            <a:off x="10970420" y="0"/>
            <a:ext cx="1221580" cy="5257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F00A39C-E6E6-4160-8393-6FAC9E5808D9}"/>
              </a:ext>
            </a:extLst>
          </p:cNvPr>
          <p:cNvSpPr/>
          <p:nvPr userDrawn="1"/>
        </p:nvSpPr>
        <p:spPr>
          <a:xfrm flipH="1" flipV="1">
            <a:off x="2286000" y="5257800"/>
            <a:ext cx="8684420" cy="1143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660A9704-48A9-44F8-B5C9-94AA2476859D}"/>
              </a:ext>
            </a:extLst>
          </p:cNvPr>
          <p:cNvSpPr/>
          <p:nvPr userDrawn="1"/>
        </p:nvSpPr>
        <p:spPr>
          <a:xfrm flipH="1" flipV="1">
            <a:off x="2" y="6411912"/>
            <a:ext cx="2286000" cy="4460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55D20B-36AB-4A58-B4F0-8693286A007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33352" y="1493235"/>
            <a:ext cx="6259551" cy="1387046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A49E74-B395-4DC0-9905-19B064E22AF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3351" y="3122145"/>
            <a:ext cx="6259551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pic>
        <p:nvPicPr>
          <p:cNvPr id="5" name="Graphic 22">
            <a:extLst>
              <a:ext uri="{FF2B5EF4-FFF2-40B4-BE49-F238E27FC236}">
                <a16:creationId xmlns:a16="http://schemas.microsoft.com/office/drawing/2014/main" id="{6C64BC7D-1206-402E-B4CB-FC682ADFEC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62237" y="472751"/>
            <a:ext cx="1819179" cy="231074"/>
          </a:xfrm>
          <a:prstGeom prst="rect">
            <a:avLst/>
          </a:prstGeom>
        </p:spPr>
      </p:pic>
      <p:sp>
        <p:nvSpPr>
          <p:cNvPr id="39" name="Text Placeholder 4">
            <a:extLst>
              <a:ext uri="{FF2B5EF4-FFF2-40B4-BE49-F238E27FC236}">
                <a16:creationId xmlns:a16="http://schemas.microsoft.com/office/drawing/2014/main" id="{1F1EBA5D-2713-4719-8A14-6291C4B2230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0437" y="3791521"/>
            <a:ext cx="4614203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40" name="Text Placeholder 4">
            <a:extLst>
              <a:ext uri="{FF2B5EF4-FFF2-40B4-BE49-F238E27FC236}">
                <a16:creationId xmlns:a16="http://schemas.microsoft.com/office/drawing/2014/main" id="{89EEE72C-39D7-4BAD-B36B-4545607FC03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80437" y="4135457"/>
            <a:ext cx="4614203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41" name="Graphic 21">
            <a:extLst>
              <a:ext uri="{FF2B5EF4-FFF2-40B4-BE49-F238E27FC236}">
                <a16:creationId xmlns:a16="http://schemas.microsoft.com/office/drawing/2014/main" id="{08E3B8DE-3B71-4695-A5A2-5595B179837C}"/>
              </a:ext>
            </a:extLst>
          </p:cNvPr>
          <p:cNvGrpSpPr/>
          <p:nvPr userDrawn="1"/>
        </p:nvGrpSpPr>
        <p:grpSpPr>
          <a:xfrm>
            <a:off x="437195" y="3779361"/>
            <a:ext cx="224692" cy="208986"/>
            <a:chOff x="433348" y="3779361"/>
            <a:chExt cx="182562" cy="208986"/>
          </a:xfrm>
        </p:grpSpPr>
        <p:sp>
          <p:nvSpPr>
            <p:cNvPr id="42" name="Полилиния: фигура 41">
              <a:extLst>
                <a:ext uri="{FF2B5EF4-FFF2-40B4-BE49-F238E27FC236}">
                  <a16:creationId xmlns:a16="http://schemas.microsoft.com/office/drawing/2014/main" id="{03205FAA-CBD6-4B32-8252-5C984F6582EC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3" name="Полилиния: фигура 42">
              <a:extLst>
                <a:ext uri="{FF2B5EF4-FFF2-40B4-BE49-F238E27FC236}">
                  <a16:creationId xmlns:a16="http://schemas.microsoft.com/office/drawing/2014/main" id="{E44F4ECF-9945-4940-8D74-7E82ADD10B82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  <p:grpSp>
        <p:nvGrpSpPr>
          <p:cNvPr id="44" name="Graphic 20">
            <a:extLst>
              <a:ext uri="{FF2B5EF4-FFF2-40B4-BE49-F238E27FC236}">
                <a16:creationId xmlns:a16="http://schemas.microsoft.com/office/drawing/2014/main" id="{E10067C4-902A-476B-BDE4-FB117B7D9541}"/>
              </a:ext>
            </a:extLst>
          </p:cNvPr>
          <p:cNvGrpSpPr/>
          <p:nvPr userDrawn="1"/>
        </p:nvGrpSpPr>
        <p:grpSpPr>
          <a:xfrm>
            <a:off x="416680" y="4113887"/>
            <a:ext cx="279486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45" name="Полилиния: фигура 44">
              <a:extLst>
                <a:ext uri="{FF2B5EF4-FFF2-40B4-BE49-F238E27FC236}">
                  <a16:creationId xmlns:a16="http://schemas.microsoft.com/office/drawing/2014/main" id="{FEF57C1B-C5E1-4686-BF34-85A52F2DAA3D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6" name="Полилиния: фигура 45">
              <a:extLst>
                <a:ext uri="{FF2B5EF4-FFF2-40B4-BE49-F238E27FC236}">
                  <a16:creationId xmlns:a16="http://schemas.microsoft.com/office/drawing/2014/main" id="{DD6055CE-40E2-4511-B243-7F4F3338F08F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7" name="Полилиния: фигура 46">
              <a:extLst>
                <a:ext uri="{FF2B5EF4-FFF2-40B4-BE49-F238E27FC236}">
                  <a16:creationId xmlns:a16="http://schemas.microsoft.com/office/drawing/2014/main" id="{11B4FA4F-66AE-426A-A62F-E30135951E36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8" name="Полилиния: фигура 47">
              <a:extLst>
                <a:ext uri="{FF2B5EF4-FFF2-40B4-BE49-F238E27FC236}">
                  <a16:creationId xmlns:a16="http://schemas.microsoft.com/office/drawing/2014/main" id="{9D2066C8-8E12-4F2A-B17C-3B6FFE417D2F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9" name="Полилиния: фигура 48">
              <a:extLst>
                <a:ext uri="{FF2B5EF4-FFF2-40B4-BE49-F238E27FC236}">
                  <a16:creationId xmlns:a16="http://schemas.microsoft.com/office/drawing/2014/main" id="{30201AB3-132E-44CA-AC63-3305ED10F416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0" name="Полилиния: фигура 49">
              <a:extLst>
                <a:ext uri="{FF2B5EF4-FFF2-40B4-BE49-F238E27FC236}">
                  <a16:creationId xmlns:a16="http://schemas.microsoft.com/office/drawing/2014/main" id="{2BE87EFA-0E97-434B-BDDE-6D91C86EE7E7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1" name="Полилиния: фигура 50">
              <a:extLst>
                <a:ext uri="{FF2B5EF4-FFF2-40B4-BE49-F238E27FC236}">
                  <a16:creationId xmlns:a16="http://schemas.microsoft.com/office/drawing/2014/main" id="{3E852A6F-81D8-4CB1-944A-4B662F21C849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  <p:pic>
        <p:nvPicPr>
          <p:cNvPr id="6" name="Picture 16" descr="A person wearing a baseball hat&#10;&#10;Description automatically generated">
            <a:extLst>
              <a:ext uri="{FF2B5EF4-FFF2-40B4-BE49-F238E27FC236}">
                <a16:creationId xmlns:a16="http://schemas.microsoft.com/office/drawing/2014/main" id="{4C4FD589-21A9-41CB-8270-AD6469AE7B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17080" y="1528177"/>
            <a:ext cx="6444159" cy="487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330808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3_Титул (Белаз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935832012"/>
              </p:ext>
            </p:extLst>
          </p:nvPr>
        </p:nvGraphicFramePr>
        <p:xfrm>
          <a:off x="1955" y="1588"/>
          <a:ext cx="1954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34" name="Слайд think-cell" r:id="rId4" imgW="470" imgH="469" progId="TCLayout.ActiveDocument.1">
                  <p:embed/>
                </p:oleObj>
              </mc:Choice>
              <mc:Fallback>
                <p:oleObj name="Слайд think-cell" r:id="rId4" imgW="470" imgH="469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55" y="1588"/>
                        <a:ext cx="1954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>
            <a:extLst>
              <a:ext uri="{FF2B5EF4-FFF2-40B4-BE49-F238E27FC236}">
                <a16:creationId xmlns:a16="http://schemas.microsoft.com/office/drawing/2014/main" id="{F43FB7BB-D84F-49DF-98F8-1C9C2DF7207E}"/>
              </a:ext>
            </a:extLst>
          </p:cNvPr>
          <p:cNvSpPr/>
          <p:nvPr userDrawn="1"/>
        </p:nvSpPr>
        <p:spPr>
          <a:xfrm>
            <a:off x="10970420" y="0"/>
            <a:ext cx="1221580" cy="5257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2AB78FF-A483-48CC-B5C7-2C10C2BF9FD0}"/>
              </a:ext>
            </a:extLst>
          </p:cNvPr>
          <p:cNvSpPr/>
          <p:nvPr userDrawn="1"/>
        </p:nvSpPr>
        <p:spPr>
          <a:xfrm flipH="1" flipV="1">
            <a:off x="2286000" y="5257800"/>
            <a:ext cx="8684420" cy="1143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6FB9BDD-0F47-4592-B121-06ABC7F01DA9}"/>
              </a:ext>
            </a:extLst>
          </p:cNvPr>
          <p:cNvSpPr/>
          <p:nvPr userDrawn="1"/>
        </p:nvSpPr>
        <p:spPr>
          <a:xfrm flipH="1" flipV="1">
            <a:off x="2" y="6411912"/>
            <a:ext cx="2286000" cy="4460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D77CC5F-961B-46CA-8BE8-0C4F1B52390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33349" y="1493235"/>
            <a:ext cx="6808763" cy="1387046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88EC6632-3797-439D-8A97-75679CDDA7E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3349" y="3122145"/>
            <a:ext cx="6808763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pic>
        <p:nvPicPr>
          <p:cNvPr id="2" name="Graphic 22">
            <a:extLst>
              <a:ext uri="{FF2B5EF4-FFF2-40B4-BE49-F238E27FC236}">
                <a16:creationId xmlns:a16="http://schemas.microsoft.com/office/drawing/2014/main" id="{EBA7708C-15E8-46B9-86A5-1681621B5E4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62237" y="472751"/>
            <a:ext cx="1819179" cy="231074"/>
          </a:xfrm>
          <a:prstGeom prst="rect">
            <a:avLst/>
          </a:prstGeom>
        </p:spPr>
      </p:pic>
      <p:sp>
        <p:nvSpPr>
          <p:cNvPr id="40" name="Text Placeholder 4">
            <a:extLst>
              <a:ext uri="{FF2B5EF4-FFF2-40B4-BE49-F238E27FC236}">
                <a16:creationId xmlns:a16="http://schemas.microsoft.com/office/drawing/2014/main" id="{15A929BB-A7E0-4F84-9BDB-E9F39039E73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0437" y="3791521"/>
            <a:ext cx="4614203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41" name="Text Placeholder 4">
            <a:extLst>
              <a:ext uri="{FF2B5EF4-FFF2-40B4-BE49-F238E27FC236}">
                <a16:creationId xmlns:a16="http://schemas.microsoft.com/office/drawing/2014/main" id="{697DA99E-B102-487F-8461-4F0C3F1E0D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80436" y="4135457"/>
            <a:ext cx="3376246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42" name="Graphic 21">
            <a:extLst>
              <a:ext uri="{FF2B5EF4-FFF2-40B4-BE49-F238E27FC236}">
                <a16:creationId xmlns:a16="http://schemas.microsoft.com/office/drawing/2014/main" id="{93FDFF8B-37FB-4BC1-AAC0-E9F5B15581E8}"/>
              </a:ext>
            </a:extLst>
          </p:cNvPr>
          <p:cNvGrpSpPr/>
          <p:nvPr userDrawn="1"/>
        </p:nvGrpSpPr>
        <p:grpSpPr>
          <a:xfrm>
            <a:off x="437195" y="3779361"/>
            <a:ext cx="224692" cy="208986"/>
            <a:chOff x="433348" y="3779361"/>
            <a:chExt cx="182562" cy="208986"/>
          </a:xfrm>
        </p:grpSpPr>
        <p:sp>
          <p:nvSpPr>
            <p:cNvPr id="43" name="Полилиния: фигура 42">
              <a:extLst>
                <a:ext uri="{FF2B5EF4-FFF2-40B4-BE49-F238E27FC236}">
                  <a16:creationId xmlns:a16="http://schemas.microsoft.com/office/drawing/2014/main" id="{FC1C8BAF-7F26-48E0-9DC9-49D73E042908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4" name="Полилиния: фигура 43">
              <a:extLst>
                <a:ext uri="{FF2B5EF4-FFF2-40B4-BE49-F238E27FC236}">
                  <a16:creationId xmlns:a16="http://schemas.microsoft.com/office/drawing/2014/main" id="{2581AD11-9B02-416D-A42F-8FACC16A6801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  <p:grpSp>
        <p:nvGrpSpPr>
          <p:cNvPr id="45" name="Graphic 20">
            <a:extLst>
              <a:ext uri="{FF2B5EF4-FFF2-40B4-BE49-F238E27FC236}">
                <a16:creationId xmlns:a16="http://schemas.microsoft.com/office/drawing/2014/main" id="{21B84A89-163C-422C-B034-2F8718F79865}"/>
              </a:ext>
            </a:extLst>
          </p:cNvPr>
          <p:cNvGrpSpPr/>
          <p:nvPr userDrawn="1"/>
        </p:nvGrpSpPr>
        <p:grpSpPr>
          <a:xfrm>
            <a:off x="416680" y="4113887"/>
            <a:ext cx="279486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46" name="Полилиния: фигура 45">
              <a:extLst>
                <a:ext uri="{FF2B5EF4-FFF2-40B4-BE49-F238E27FC236}">
                  <a16:creationId xmlns:a16="http://schemas.microsoft.com/office/drawing/2014/main" id="{99013B8D-3E2F-44AB-8F3B-178E320E42BF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7" name="Полилиния: фигура 46">
              <a:extLst>
                <a:ext uri="{FF2B5EF4-FFF2-40B4-BE49-F238E27FC236}">
                  <a16:creationId xmlns:a16="http://schemas.microsoft.com/office/drawing/2014/main" id="{184F7E73-F3A3-4E1D-9D91-A6918CA5CF76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8" name="Полилиния: фигура 47">
              <a:extLst>
                <a:ext uri="{FF2B5EF4-FFF2-40B4-BE49-F238E27FC236}">
                  <a16:creationId xmlns:a16="http://schemas.microsoft.com/office/drawing/2014/main" id="{CAEB6277-5729-4697-8B5C-A6528B962EE9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9" name="Полилиния: фигура 48">
              <a:extLst>
                <a:ext uri="{FF2B5EF4-FFF2-40B4-BE49-F238E27FC236}">
                  <a16:creationId xmlns:a16="http://schemas.microsoft.com/office/drawing/2014/main" id="{43B676CB-19AD-4D77-8340-A2186A49A51E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0" name="Полилиния: фигура 49">
              <a:extLst>
                <a:ext uri="{FF2B5EF4-FFF2-40B4-BE49-F238E27FC236}">
                  <a16:creationId xmlns:a16="http://schemas.microsoft.com/office/drawing/2014/main" id="{FAD3673E-2CB3-4B51-B7D5-34B25F0DEBFD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1" name="Полилиния: фигура 50">
              <a:extLst>
                <a:ext uri="{FF2B5EF4-FFF2-40B4-BE49-F238E27FC236}">
                  <a16:creationId xmlns:a16="http://schemas.microsoft.com/office/drawing/2014/main" id="{01042C42-79FD-4901-9FFD-31026B233403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2" name="Полилиния: фигура 51">
              <a:extLst>
                <a:ext uri="{FF2B5EF4-FFF2-40B4-BE49-F238E27FC236}">
                  <a16:creationId xmlns:a16="http://schemas.microsoft.com/office/drawing/2014/main" id="{43A95EBA-6A0E-419A-B23B-D8FA8212044B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  <p:pic>
        <p:nvPicPr>
          <p:cNvPr id="3" name="Picture 13">
            <a:extLst>
              <a:ext uri="{FF2B5EF4-FFF2-40B4-BE49-F238E27FC236}">
                <a16:creationId xmlns:a16="http://schemas.microsoft.com/office/drawing/2014/main" id="{A477B4D6-0DFF-42A6-A01C-D5C5012EB902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61658" y="3038478"/>
            <a:ext cx="8024837" cy="3362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892626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4_Титул (Поезд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916659596"/>
              </p:ext>
            </p:extLst>
          </p:nvPr>
        </p:nvGraphicFramePr>
        <p:xfrm>
          <a:off x="1955" y="1588"/>
          <a:ext cx="1954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58" name="Слайд think-cell" r:id="rId4" imgW="470" imgH="469" progId="TCLayout.ActiveDocument.1">
                  <p:embed/>
                </p:oleObj>
              </mc:Choice>
              <mc:Fallback>
                <p:oleObj name="Слайд think-cell" r:id="rId4" imgW="470" imgH="469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55" y="1588"/>
                        <a:ext cx="1954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>
            <a:extLst>
              <a:ext uri="{FF2B5EF4-FFF2-40B4-BE49-F238E27FC236}">
                <a16:creationId xmlns:a16="http://schemas.microsoft.com/office/drawing/2014/main" id="{6F9FAA6C-F5B5-4374-9F07-560C93D7DCD7}"/>
              </a:ext>
            </a:extLst>
          </p:cNvPr>
          <p:cNvSpPr/>
          <p:nvPr userDrawn="1"/>
        </p:nvSpPr>
        <p:spPr>
          <a:xfrm>
            <a:off x="10970420" y="0"/>
            <a:ext cx="1221580" cy="5257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09EA179-C047-4D7C-9DA2-D4329FDD0CC1}"/>
              </a:ext>
            </a:extLst>
          </p:cNvPr>
          <p:cNvSpPr/>
          <p:nvPr userDrawn="1"/>
        </p:nvSpPr>
        <p:spPr>
          <a:xfrm flipH="1" flipV="1">
            <a:off x="2286000" y="5257800"/>
            <a:ext cx="8684420" cy="1143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E199A19-C204-4190-BEC6-6331F05E38C5}"/>
              </a:ext>
            </a:extLst>
          </p:cNvPr>
          <p:cNvSpPr/>
          <p:nvPr userDrawn="1"/>
        </p:nvSpPr>
        <p:spPr>
          <a:xfrm flipH="1" flipV="1">
            <a:off x="2" y="6411912"/>
            <a:ext cx="2286000" cy="4460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D77CC5F-961B-46CA-8BE8-0C4F1B52390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33349" y="1493235"/>
            <a:ext cx="6808763" cy="1387046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88EC6632-3797-439D-8A97-75679CDDA7E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3349" y="3122145"/>
            <a:ext cx="6808763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pic>
        <p:nvPicPr>
          <p:cNvPr id="2" name="Graphic 22">
            <a:extLst>
              <a:ext uri="{FF2B5EF4-FFF2-40B4-BE49-F238E27FC236}">
                <a16:creationId xmlns:a16="http://schemas.microsoft.com/office/drawing/2014/main" id="{25AE2ECA-E245-4336-A3A7-4D8E9CAC2DA1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62237" y="472751"/>
            <a:ext cx="1819179" cy="231074"/>
          </a:xfrm>
          <a:prstGeom prst="rect">
            <a:avLst/>
          </a:prstGeom>
        </p:spPr>
      </p:pic>
      <p:sp>
        <p:nvSpPr>
          <p:cNvPr id="40" name="Text Placeholder 4">
            <a:extLst>
              <a:ext uri="{FF2B5EF4-FFF2-40B4-BE49-F238E27FC236}">
                <a16:creationId xmlns:a16="http://schemas.microsoft.com/office/drawing/2014/main" id="{488C4FC3-F68F-4D31-9709-8FB6EC9B3CE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0437" y="3791521"/>
            <a:ext cx="4614203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41" name="Text Placeholder 4">
            <a:extLst>
              <a:ext uri="{FF2B5EF4-FFF2-40B4-BE49-F238E27FC236}">
                <a16:creationId xmlns:a16="http://schemas.microsoft.com/office/drawing/2014/main" id="{C4DA8B71-80BC-48D4-9E37-5124906C2FB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80437" y="4135457"/>
            <a:ext cx="4614203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42" name="Graphic 21">
            <a:extLst>
              <a:ext uri="{FF2B5EF4-FFF2-40B4-BE49-F238E27FC236}">
                <a16:creationId xmlns:a16="http://schemas.microsoft.com/office/drawing/2014/main" id="{23B470B4-3781-486F-9A6D-099F989DCF75}"/>
              </a:ext>
            </a:extLst>
          </p:cNvPr>
          <p:cNvGrpSpPr/>
          <p:nvPr userDrawn="1"/>
        </p:nvGrpSpPr>
        <p:grpSpPr>
          <a:xfrm>
            <a:off x="437195" y="3779361"/>
            <a:ext cx="224692" cy="208986"/>
            <a:chOff x="433348" y="3779361"/>
            <a:chExt cx="182562" cy="208986"/>
          </a:xfrm>
        </p:grpSpPr>
        <p:sp>
          <p:nvSpPr>
            <p:cNvPr id="43" name="Полилиния: фигура 42">
              <a:extLst>
                <a:ext uri="{FF2B5EF4-FFF2-40B4-BE49-F238E27FC236}">
                  <a16:creationId xmlns:a16="http://schemas.microsoft.com/office/drawing/2014/main" id="{996C84F8-598D-4716-B9BE-6104696A1130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4" name="Полилиния: фигура 43">
              <a:extLst>
                <a:ext uri="{FF2B5EF4-FFF2-40B4-BE49-F238E27FC236}">
                  <a16:creationId xmlns:a16="http://schemas.microsoft.com/office/drawing/2014/main" id="{9535BD41-4F92-4E09-875B-3E93A7989553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  <p:grpSp>
        <p:nvGrpSpPr>
          <p:cNvPr id="45" name="Graphic 20">
            <a:extLst>
              <a:ext uri="{FF2B5EF4-FFF2-40B4-BE49-F238E27FC236}">
                <a16:creationId xmlns:a16="http://schemas.microsoft.com/office/drawing/2014/main" id="{0A96E64D-7CB5-4A13-98D5-6BB9BD6EF28A}"/>
              </a:ext>
            </a:extLst>
          </p:cNvPr>
          <p:cNvGrpSpPr/>
          <p:nvPr userDrawn="1"/>
        </p:nvGrpSpPr>
        <p:grpSpPr>
          <a:xfrm>
            <a:off x="416680" y="4113887"/>
            <a:ext cx="279486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46" name="Полилиния: фигура 45">
              <a:extLst>
                <a:ext uri="{FF2B5EF4-FFF2-40B4-BE49-F238E27FC236}">
                  <a16:creationId xmlns:a16="http://schemas.microsoft.com/office/drawing/2014/main" id="{114FB368-4C01-4CC6-BC23-E8143A4CD958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7" name="Полилиния: фигура 46">
              <a:extLst>
                <a:ext uri="{FF2B5EF4-FFF2-40B4-BE49-F238E27FC236}">
                  <a16:creationId xmlns:a16="http://schemas.microsoft.com/office/drawing/2014/main" id="{BB4E6AAE-A155-48E0-A498-4BAAF3D57F42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8" name="Полилиния: фигура 47">
              <a:extLst>
                <a:ext uri="{FF2B5EF4-FFF2-40B4-BE49-F238E27FC236}">
                  <a16:creationId xmlns:a16="http://schemas.microsoft.com/office/drawing/2014/main" id="{794A762A-1518-442D-8AF2-45E852816851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9" name="Полилиния: фигура 48">
              <a:extLst>
                <a:ext uri="{FF2B5EF4-FFF2-40B4-BE49-F238E27FC236}">
                  <a16:creationId xmlns:a16="http://schemas.microsoft.com/office/drawing/2014/main" id="{15932956-5292-4982-9AA0-8AF054A75909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0" name="Полилиния: фигура 49">
              <a:extLst>
                <a:ext uri="{FF2B5EF4-FFF2-40B4-BE49-F238E27FC236}">
                  <a16:creationId xmlns:a16="http://schemas.microsoft.com/office/drawing/2014/main" id="{0C7E0507-82AE-462F-B31C-6F8552FDB2E9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1" name="Полилиния: фигура 50">
              <a:extLst>
                <a:ext uri="{FF2B5EF4-FFF2-40B4-BE49-F238E27FC236}">
                  <a16:creationId xmlns:a16="http://schemas.microsoft.com/office/drawing/2014/main" id="{8734EF1A-81AF-470E-9404-6558619E1D6B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2" name="Полилиния: фигура 51">
              <a:extLst>
                <a:ext uri="{FF2B5EF4-FFF2-40B4-BE49-F238E27FC236}">
                  <a16:creationId xmlns:a16="http://schemas.microsoft.com/office/drawing/2014/main" id="{EC0F535E-8E1D-4345-9F3E-9F91D584B501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  <p:pic>
        <p:nvPicPr>
          <p:cNvPr id="3" name="Picture 16" descr="A close up of a train&#10;&#10;Description automatically generated">
            <a:extLst>
              <a:ext uri="{FF2B5EF4-FFF2-40B4-BE49-F238E27FC236}">
                <a16:creationId xmlns:a16="http://schemas.microsoft.com/office/drawing/2014/main" id="{2BD79D99-5EC9-4CB0-AA00-47A10C4D0BC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30043" y="3415105"/>
            <a:ext cx="8361957" cy="2987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220749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1_Титу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833070720"/>
              </p:ext>
            </p:extLst>
          </p:nvPr>
        </p:nvGraphicFramePr>
        <p:xfrm>
          <a:off x="1955" y="1588"/>
          <a:ext cx="1954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182" name="Слайд think-cell" r:id="rId4" imgW="470" imgH="469" progId="TCLayout.ActiveDocument.1">
                  <p:embed/>
                </p:oleObj>
              </mc:Choice>
              <mc:Fallback>
                <p:oleObj name="Слайд think-cell" r:id="rId4" imgW="470" imgH="469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55" y="1588"/>
                        <a:ext cx="1954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2BF1AD02-4937-475A-A95A-A58946F5ACE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633332" y="3"/>
            <a:ext cx="4558668" cy="547151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lang="en-US">
                <a:solidFill>
                  <a:sysClr val="windowText" lastClr="000000"/>
                </a:solidFill>
              </a:defRPr>
            </a:lvl1pPr>
          </a:lstStyle>
          <a:p>
            <a:pPr marL="144000" lvl="0" indent="-144000"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55D20B-36AB-4A58-B4F0-8693286A007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33349" y="1493235"/>
            <a:ext cx="6808763" cy="1387046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A49E74-B395-4DC0-9905-19B064E22AF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3346" y="3122145"/>
            <a:ext cx="6808763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666E99C-E850-4B71-BE01-59C1D4FD2CC1}"/>
              </a:ext>
            </a:extLst>
          </p:cNvPr>
          <p:cNvSpPr/>
          <p:nvPr userDrawn="1"/>
        </p:nvSpPr>
        <p:spPr>
          <a:xfrm rot="5400000">
            <a:off x="3" y="6395840"/>
            <a:ext cx="462163" cy="46216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4C93761-35A0-4469-8304-7C5F0B4D3F27}"/>
              </a:ext>
            </a:extLst>
          </p:cNvPr>
          <p:cNvSpPr/>
          <p:nvPr userDrawn="1"/>
        </p:nvSpPr>
        <p:spPr>
          <a:xfrm rot="5400000">
            <a:off x="3816666" y="2579174"/>
            <a:ext cx="462163" cy="717116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0976336-608D-45E1-86B0-AF885E9CA4A4}"/>
              </a:ext>
            </a:extLst>
          </p:cNvPr>
          <p:cNvSpPr/>
          <p:nvPr userDrawn="1"/>
        </p:nvSpPr>
        <p:spPr>
          <a:xfrm rot="5400000">
            <a:off x="9681584" y="3423261"/>
            <a:ext cx="462163" cy="455867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F9841F2C-04C5-4B04-8422-8AA2362BF96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0437" y="3791521"/>
            <a:ext cx="4614203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35" name="Text Placeholder 4">
            <a:extLst>
              <a:ext uri="{FF2B5EF4-FFF2-40B4-BE49-F238E27FC236}">
                <a16:creationId xmlns:a16="http://schemas.microsoft.com/office/drawing/2014/main" id="{30831CDD-CE72-4B79-90C7-294548A9FEA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80437" y="4135457"/>
            <a:ext cx="4614203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36" name="Graphic 21">
            <a:extLst>
              <a:ext uri="{FF2B5EF4-FFF2-40B4-BE49-F238E27FC236}">
                <a16:creationId xmlns:a16="http://schemas.microsoft.com/office/drawing/2014/main" id="{BF61796E-A1F7-43D9-BD63-D72FE94AE28B}"/>
              </a:ext>
            </a:extLst>
          </p:cNvPr>
          <p:cNvGrpSpPr/>
          <p:nvPr userDrawn="1"/>
        </p:nvGrpSpPr>
        <p:grpSpPr>
          <a:xfrm>
            <a:off x="437195" y="3779361"/>
            <a:ext cx="224692" cy="208986"/>
            <a:chOff x="433348" y="3779361"/>
            <a:chExt cx="182562" cy="208986"/>
          </a:xfrm>
        </p:grpSpPr>
        <p:sp>
          <p:nvSpPr>
            <p:cNvPr id="37" name="Полилиния: фигура 36">
              <a:extLst>
                <a:ext uri="{FF2B5EF4-FFF2-40B4-BE49-F238E27FC236}">
                  <a16:creationId xmlns:a16="http://schemas.microsoft.com/office/drawing/2014/main" id="{33CBCA7E-A8C1-45ED-BA1C-95E1D7DF99AB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8" name="Полилиния: фигура 37">
              <a:extLst>
                <a:ext uri="{FF2B5EF4-FFF2-40B4-BE49-F238E27FC236}">
                  <a16:creationId xmlns:a16="http://schemas.microsoft.com/office/drawing/2014/main" id="{DD37FA15-96A9-4BF9-8850-C24402FBE1F9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  <p:grpSp>
        <p:nvGrpSpPr>
          <p:cNvPr id="39" name="Graphic 20">
            <a:extLst>
              <a:ext uri="{FF2B5EF4-FFF2-40B4-BE49-F238E27FC236}">
                <a16:creationId xmlns:a16="http://schemas.microsoft.com/office/drawing/2014/main" id="{96B81F6B-92D0-4F96-8698-8FC73D1FD5D8}"/>
              </a:ext>
            </a:extLst>
          </p:cNvPr>
          <p:cNvGrpSpPr/>
          <p:nvPr userDrawn="1"/>
        </p:nvGrpSpPr>
        <p:grpSpPr>
          <a:xfrm>
            <a:off x="416680" y="4113887"/>
            <a:ext cx="279486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40" name="Полилиния: фигура 39">
              <a:extLst>
                <a:ext uri="{FF2B5EF4-FFF2-40B4-BE49-F238E27FC236}">
                  <a16:creationId xmlns:a16="http://schemas.microsoft.com/office/drawing/2014/main" id="{BE80E1C4-0E4E-490C-B24C-E6BD1DE37698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1" name="Полилиния: фигура 40">
              <a:extLst>
                <a:ext uri="{FF2B5EF4-FFF2-40B4-BE49-F238E27FC236}">
                  <a16:creationId xmlns:a16="http://schemas.microsoft.com/office/drawing/2014/main" id="{1256160A-6657-47BD-9454-61FC4B8117D5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2" name="Полилиния: фигура 41">
              <a:extLst>
                <a:ext uri="{FF2B5EF4-FFF2-40B4-BE49-F238E27FC236}">
                  <a16:creationId xmlns:a16="http://schemas.microsoft.com/office/drawing/2014/main" id="{F61B793B-A214-4BC3-87B6-D7CDEF89CD46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3" name="Полилиния: фигура 42">
              <a:extLst>
                <a:ext uri="{FF2B5EF4-FFF2-40B4-BE49-F238E27FC236}">
                  <a16:creationId xmlns:a16="http://schemas.microsoft.com/office/drawing/2014/main" id="{11E4CD8C-B279-4DCB-A725-F3C86AF68918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4" name="Полилиния: фигура 43">
              <a:extLst>
                <a:ext uri="{FF2B5EF4-FFF2-40B4-BE49-F238E27FC236}">
                  <a16:creationId xmlns:a16="http://schemas.microsoft.com/office/drawing/2014/main" id="{93E4DB9A-0BC9-4514-AAEF-2E9784F9BF33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5" name="Полилиния: фигура 44">
              <a:extLst>
                <a:ext uri="{FF2B5EF4-FFF2-40B4-BE49-F238E27FC236}">
                  <a16:creationId xmlns:a16="http://schemas.microsoft.com/office/drawing/2014/main" id="{46826761-24AE-4F9D-9D07-9DB1EEBA3E2F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6" name="Полилиния: фигура 45">
              <a:extLst>
                <a:ext uri="{FF2B5EF4-FFF2-40B4-BE49-F238E27FC236}">
                  <a16:creationId xmlns:a16="http://schemas.microsoft.com/office/drawing/2014/main" id="{30D7BFB3-CC3C-4053-902B-DEAA1C9B1318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  <p:pic>
        <p:nvPicPr>
          <p:cNvPr id="4" name="Graphic 22">
            <a:extLst>
              <a:ext uri="{FF2B5EF4-FFF2-40B4-BE49-F238E27FC236}">
                <a16:creationId xmlns:a16="http://schemas.microsoft.com/office/drawing/2014/main" id="{2B81D266-CF07-469A-BC76-0A9DF5BDBFA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62237" y="472751"/>
            <a:ext cx="1819179" cy="231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287615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2_Титул (Рудник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503909137"/>
              </p:ext>
            </p:extLst>
          </p:nvPr>
        </p:nvGraphicFramePr>
        <p:xfrm>
          <a:off x="1955" y="1588"/>
          <a:ext cx="1954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06" name="Слайд think-cell" r:id="rId4" imgW="470" imgH="469" progId="TCLayout.ActiveDocument.1">
                  <p:embed/>
                </p:oleObj>
              </mc:Choice>
              <mc:Fallback>
                <p:oleObj name="Слайд think-cell" r:id="rId4" imgW="470" imgH="469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55" y="1588"/>
                        <a:ext cx="1954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A55D20B-36AB-4A58-B4F0-8693286A007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33349" y="1493235"/>
            <a:ext cx="6808763" cy="1387046"/>
          </a:xfrm>
        </p:spPr>
        <p:txBody>
          <a:bodyPr wrap="square" anchor="ctr">
            <a:sp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A49E74-B395-4DC0-9905-19B064E22AF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3346" y="3137534"/>
            <a:ext cx="6808763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A8D8901-F10F-4803-9000-2B00DAE8C2C6}"/>
              </a:ext>
            </a:extLst>
          </p:cNvPr>
          <p:cNvSpPr/>
          <p:nvPr userDrawn="1"/>
        </p:nvSpPr>
        <p:spPr>
          <a:xfrm rot="5400000">
            <a:off x="3" y="6395840"/>
            <a:ext cx="462163" cy="46216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BD7B5BB-3DED-449A-A48F-CD6F02640ADE}"/>
              </a:ext>
            </a:extLst>
          </p:cNvPr>
          <p:cNvSpPr/>
          <p:nvPr userDrawn="1"/>
        </p:nvSpPr>
        <p:spPr>
          <a:xfrm rot="5400000">
            <a:off x="3816666" y="2579174"/>
            <a:ext cx="462163" cy="717116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E0B9702-EC88-46B2-A10B-5AC089B0023F}"/>
              </a:ext>
            </a:extLst>
          </p:cNvPr>
          <p:cNvSpPr/>
          <p:nvPr userDrawn="1"/>
        </p:nvSpPr>
        <p:spPr>
          <a:xfrm rot="5400000">
            <a:off x="9681584" y="3423261"/>
            <a:ext cx="462163" cy="455867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36" name="Text Placeholder 4">
            <a:extLst>
              <a:ext uri="{FF2B5EF4-FFF2-40B4-BE49-F238E27FC236}">
                <a16:creationId xmlns:a16="http://schemas.microsoft.com/office/drawing/2014/main" id="{BBD61984-F832-45FC-8388-802DE04144E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0437" y="3791521"/>
            <a:ext cx="4614203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37" name="Text Placeholder 4">
            <a:extLst>
              <a:ext uri="{FF2B5EF4-FFF2-40B4-BE49-F238E27FC236}">
                <a16:creationId xmlns:a16="http://schemas.microsoft.com/office/drawing/2014/main" id="{D157DED8-007E-42E7-ADFD-2919321281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80437" y="4135457"/>
            <a:ext cx="4614203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38" name="Graphic 21">
            <a:extLst>
              <a:ext uri="{FF2B5EF4-FFF2-40B4-BE49-F238E27FC236}">
                <a16:creationId xmlns:a16="http://schemas.microsoft.com/office/drawing/2014/main" id="{4E98970C-B15B-4F9F-A002-ED7AA10D5A3C}"/>
              </a:ext>
            </a:extLst>
          </p:cNvPr>
          <p:cNvGrpSpPr/>
          <p:nvPr userDrawn="1"/>
        </p:nvGrpSpPr>
        <p:grpSpPr>
          <a:xfrm>
            <a:off x="437195" y="3779361"/>
            <a:ext cx="224692" cy="208986"/>
            <a:chOff x="433348" y="3779361"/>
            <a:chExt cx="182562" cy="208986"/>
          </a:xfrm>
        </p:grpSpPr>
        <p:sp>
          <p:nvSpPr>
            <p:cNvPr id="39" name="Полилиния: фигура 38">
              <a:extLst>
                <a:ext uri="{FF2B5EF4-FFF2-40B4-BE49-F238E27FC236}">
                  <a16:creationId xmlns:a16="http://schemas.microsoft.com/office/drawing/2014/main" id="{FB5F07AF-0648-435C-ACD2-93CA0BBAAF03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0" name="Полилиния: фигура 39">
              <a:extLst>
                <a:ext uri="{FF2B5EF4-FFF2-40B4-BE49-F238E27FC236}">
                  <a16:creationId xmlns:a16="http://schemas.microsoft.com/office/drawing/2014/main" id="{2CBB4300-615B-4285-9346-A4C7541056F6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  <p:grpSp>
        <p:nvGrpSpPr>
          <p:cNvPr id="41" name="Graphic 20">
            <a:extLst>
              <a:ext uri="{FF2B5EF4-FFF2-40B4-BE49-F238E27FC236}">
                <a16:creationId xmlns:a16="http://schemas.microsoft.com/office/drawing/2014/main" id="{B1A2BA21-9274-4F0F-BF88-075B746E147E}"/>
              </a:ext>
            </a:extLst>
          </p:cNvPr>
          <p:cNvGrpSpPr/>
          <p:nvPr userDrawn="1"/>
        </p:nvGrpSpPr>
        <p:grpSpPr>
          <a:xfrm>
            <a:off x="416680" y="4113887"/>
            <a:ext cx="279486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42" name="Полилиния: фигура 41">
              <a:extLst>
                <a:ext uri="{FF2B5EF4-FFF2-40B4-BE49-F238E27FC236}">
                  <a16:creationId xmlns:a16="http://schemas.microsoft.com/office/drawing/2014/main" id="{F23E0791-2648-46F0-8972-1CDE6E4F7894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3" name="Полилиния: фигура 42">
              <a:extLst>
                <a:ext uri="{FF2B5EF4-FFF2-40B4-BE49-F238E27FC236}">
                  <a16:creationId xmlns:a16="http://schemas.microsoft.com/office/drawing/2014/main" id="{856682DE-5E4A-4747-902B-21AE4528F239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4" name="Полилиния: фигура 43">
              <a:extLst>
                <a:ext uri="{FF2B5EF4-FFF2-40B4-BE49-F238E27FC236}">
                  <a16:creationId xmlns:a16="http://schemas.microsoft.com/office/drawing/2014/main" id="{011A79EA-A477-4415-8C5A-1FF77DA51288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5" name="Полилиния: фигура 44">
              <a:extLst>
                <a:ext uri="{FF2B5EF4-FFF2-40B4-BE49-F238E27FC236}">
                  <a16:creationId xmlns:a16="http://schemas.microsoft.com/office/drawing/2014/main" id="{B4758373-9C10-4E5A-8F60-8E96206C50BE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6" name="Полилиния: фигура 45">
              <a:extLst>
                <a:ext uri="{FF2B5EF4-FFF2-40B4-BE49-F238E27FC236}">
                  <a16:creationId xmlns:a16="http://schemas.microsoft.com/office/drawing/2014/main" id="{43B1B32F-3505-4BFF-859B-C6144E3BD8BF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7" name="Полилиния: фигура 46">
              <a:extLst>
                <a:ext uri="{FF2B5EF4-FFF2-40B4-BE49-F238E27FC236}">
                  <a16:creationId xmlns:a16="http://schemas.microsoft.com/office/drawing/2014/main" id="{D06E52F8-146E-41E3-B969-EE6BFCE05921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8" name="Полилиния: фигура 47">
              <a:extLst>
                <a:ext uri="{FF2B5EF4-FFF2-40B4-BE49-F238E27FC236}">
                  <a16:creationId xmlns:a16="http://schemas.microsoft.com/office/drawing/2014/main" id="{6CBB9558-2526-4F9F-8225-6380F8EA938F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  <p:pic>
        <p:nvPicPr>
          <p:cNvPr id="4" name="Graphic 22">
            <a:extLst>
              <a:ext uri="{FF2B5EF4-FFF2-40B4-BE49-F238E27FC236}">
                <a16:creationId xmlns:a16="http://schemas.microsoft.com/office/drawing/2014/main" id="{0EE306E6-5E0A-417A-87B7-3A95B249D64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62237" y="472751"/>
            <a:ext cx="1819179" cy="231074"/>
          </a:xfrm>
          <a:prstGeom prst="rect">
            <a:avLst/>
          </a:prstGeom>
        </p:spPr>
      </p:pic>
      <p:pic>
        <p:nvPicPr>
          <p:cNvPr id="6" name="Picture 14" descr="A picture containing snow, outdoor, grass, track&#10;&#10;Description automatically generated">
            <a:extLst>
              <a:ext uri="{FF2B5EF4-FFF2-40B4-BE49-F238E27FC236}">
                <a16:creationId xmlns:a16="http://schemas.microsoft.com/office/drawing/2014/main" id="{6D55473C-E3D4-44C0-86F3-A609ABB919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33716" y="0"/>
            <a:ext cx="4558284" cy="547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637167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3_Титул (Человек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632294791"/>
              </p:ext>
            </p:extLst>
          </p:nvPr>
        </p:nvGraphicFramePr>
        <p:xfrm>
          <a:off x="1955" y="1588"/>
          <a:ext cx="1954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30" name="Слайд think-cell" r:id="rId4" imgW="470" imgH="469" progId="TCLayout.ActiveDocument.1">
                  <p:embed/>
                </p:oleObj>
              </mc:Choice>
              <mc:Fallback>
                <p:oleObj name="Слайд think-cell" r:id="rId4" imgW="470" imgH="469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55" y="1588"/>
                        <a:ext cx="1954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A55D20B-36AB-4A58-B4F0-8693286A007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33349" y="1493235"/>
            <a:ext cx="6808763" cy="1387046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A49E74-B395-4DC0-9905-19B064E22AF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3346" y="3122145"/>
            <a:ext cx="6808763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79493D8-0F51-4ACC-81E0-00478C4A6281}"/>
              </a:ext>
            </a:extLst>
          </p:cNvPr>
          <p:cNvSpPr/>
          <p:nvPr userDrawn="1"/>
        </p:nvSpPr>
        <p:spPr>
          <a:xfrm rot="5400000">
            <a:off x="3" y="6395840"/>
            <a:ext cx="462163" cy="46216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869EA0D-E04D-4363-9504-9D1103C7B5AB}"/>
              </a:ext>
            </a:extLst>
          </p:cNvPr>
          <p:cNvSpPr/>
          <p:nvPr userDrawn="1"/>
        </p:nvSpPr>
        <p:spPr>
          <a:xfrm rot="5400000">
            <a:off x="3816666" y="2579174"/>
            <a:ext cx="462163" cy="717116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0D9B9B6-3BBA-4604-A370-0011B26AE0FE}"/>
              </a:ext>
            </a:extLst>
          </p:cNvPr>
          <p:cNvSpPr/>
          <p:nvPr userDrawn="1"/>
        </p:nvSpPr>
        <p:spPr>
          <a:xfrm rot="5400000">
            <a:off x="9681584" y="3423261"/>
            <a:ext cx="462163" cy="455867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35" name="Text Placeholder 4">
            <a:extLst>
              <a:ext uri="{FF2B5EF4-FFF2-40B4-BE49-F238E27FC236}">
                <a16:creationId xmlns:a16="http://schemas.microsoft.com/office/drawing/2014/main" id="{713DC812-A0FD-4A57-84F0-6D18AD9EF94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0437" y="3791521"/>
            <a:ext cx="4614203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36" name="Text Placeholder 4">
            <a:extLst>
              <a:ext uri="{FF2B5EF4-FFF2-40B4-BE49-F238E27FC236}">
                <a16:creationId xmlns:a16="http://schemas.microsoft.com/office/drawing/2014/main" id="{5503A90F-E03F-4F6E-9B0A-8EB13953D05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80437" y="4135457"/>
            <a:ext cx="4614203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37" name="Graphic 21">
            <a:extLst>
              <a:ext uri="{FF2B5EF4-FFF2-40B4-BE49-F238E27FC236}">
                <a16:creationId xmlns:a16="http://schemas.microsoft.com/office/drawing/2014/main" id="{31CD9993-4407-4DCC-A4DF-77751F436C1A}"/>
              </a:ext>
            </a:extLst>
          </p:cNvPr>
          <p:cNvGrpSpPr/>
          <p:nvPr userDrawn="1"/>
        </p:nvGrpSpPr>
        <p:grpSpPr>
          <a:xfrm>
            <a:off x="437195" y="3779361"/>
            <a:ext cx="224692" cy="208986"/>
            <a:chOff x="433348" y="3779361"/>
            <a:chExt cx="182562" cy="208986"/>
          </a:xfrm>
        </p:grpSpPr>
        <p:sp>
          <p:nvSpPr>
            <p:cNvPr id="38" name="Полилиния: фигура 37">
              <a:extLst>
                <a:ext uri="{FF2B5EF4-FFF2-40B4-BE49-F238E27FC236}">
                  <a16:creationId xmlns:a16="http://schemas.microsoft.com/office/drawing/2014/main" id="{64AE7987-9854-48EA-86E1-B44743F2E678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9" name="Полилиния: фигура 38">
              <a:extLst>
                <a:ext uri="{FF2B5EF4-FFF2-40B4-BE49-F238E27FC236}">
                  <a16:creationId xmlns:a16="http://schemas.microsoft.com/office/drawing/2014/main" id="{FEF6726F-3BCF-4132-A194-C010A643A0A6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  <p:grpSp>
        <p:nvGrpSpPr>
          <p:cNvPr id="40" name="Graphic 20">
            <a:extLst>
              <a:ext uri="{FF2B5EF4-FFF2-40B4-BE49-F238E27FC236}">
                <a16:creationId xmlns:a16="http://schemas.microsoft.com/office/drawing/2014/main" id="{F8599215-65E4-40FA-9D80-37C35AF93ABE}"/>
              </a:ext>
            </a:extLst>
          </p:cNvPr>
          <p:cNvGrpSpPr/>
          <p:nvPr userDrawn="1"/>
        </p:nvGrpSpPr>
        <p:grpSpPr>
          <a:xfrm>
            <a:off x="416680" y="4113887"/>
            <a:ext cx="279486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41" name="Полилиния: фигура 40">
              <a:extLst>
                <a:ext uri="{FF2B5EF4-FFF2-40B4-BE49-F238E27FC236}">
                  <a16:creationId xmlns:a16="http://schemas.microsoft.com/office/drawing/2014/main" id="{D2C29AD0-3134-4F6C-8553-95E1022D70F7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2" name="Полилиния: фигура 41">
              <a:extLst>
                <a:ext uri="{FF2B5EF4-FFF2-40B4-BE49-F238E27FC236}">
                  <a16:creationId xmlns:a16="http://schemas.microsoft.com/office/drawing/2014/main" id="{6C2A5485-7F4A-4603-8477-663947609B64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3" name="Полилиния: фигура 42">
              <a:extLst>
                <a:ext uri="{FF2B5EF4-FFF2-40B4-BE49-F238E27FC236}">
                  <a16:creationId xmlns:a16="http://schemas.microsoft.com/office/drawing/2014/main" id="{35312409-B998-4C7A-A13C-57C1A147F4EE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4" name="Полилиния: фигура 43">
              <a:extLst>
                <a:ext uri="{FF2B5EF4-FFF2-40B4-BE49-F238E27FC236}">
                  <a16:creationId xmlns:a16="http://schemas.microsoft.com/office/drawing/2014/main" id="{9A999A42-CB42-44A3-A503-9FAA394608F2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5" name="Полилиния: фигура 44">
              <a:extLst>
                <a:ext uri="{FF2B5EF4-FFF2-40B4-BE49-F238E27FC236}">
                  <a16:creationId xmlns:a16="http://schemas.microsoft.com/office/drawing/2014/main" id="{A15FBE0C-9EEB-481C-91ED-446A95FCC1BD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6" name="Полилиния: фигура 45">
              <a:extLst>
                <a:ext uri="{FF2B5EF4-FFF2-40B4-BE49-F238E27FC236}">
                  <a16:creationId xmlns:a16="http://schemas.microsoft.com/office/drawing/2014/main" id="{1917192F-B547-4215-AFFF-F4A738CE26F5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7" name="Полилиния: фигура 46">
              <a:extLst>
                <a:ext uri="{FF2B5EF4-FFF2-40B4-BE49-F238E27FC236}">
                  <a16:creationId xmlns:a16="http://schemas.microsoft.com/office/drawing/2014/main" id="{AF3F787D-272D-427E-9847-347AD28B1455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  <p:pic>
        <p:nvPicPr>
          <p:cNvPr id="4" name="Graphic 22">
            <a:extLst>
              <a:ext uri="{FF2B5EF4-FFF2-40B4-BE49-F238E27FC236}">
                <a16:creationId xmlns:a16="http://schemas.microsoft.com/office/drawing/2014/main" id="{90B267E7-A6EA-4294-B3F4-CF73D3395D9C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62237" y="472751"/>
            <a:ext cx="1819179" cy="231074"/>
          </a:xfrm>
          <a:prstGeom prst="rect">
            <a:avLst/>
          </a:prstGeom>
        </p:spPr>
      </p:pic>
      <p:pic>
        <p:nvPicPr>
          <p:cNvPr id="6" name="Picture 13" descr="A person holding a gun&#10;&#10;Description automatically generated">
            <a:extLst>
              <a:ext uri="{FF2B5EF4-FFF2-40B4-BE49-F238E27FC236}">
                <a16:creationId xmlns:a16="http://schemas.microsoft.com/office/drawing/2014/main" id="{CD5F9769-D32F-4FFC-95B6-D3E7A421D1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33716" y="0"/>
            <a:ext cx="4558284" cy="547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047548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4_Титул (Шахт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77705488"/>
              </p:ext>
            </p:extLst>
          </p:nvPr>
        </p:nvGraphicFramePr>
        <p:xfrm>
          <a:off x="1955" y="1588"/>
          <a:ext cx="1954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254" name="Слайд think-cell" r:id="rId4" imgW="470" imgH="469" progId="TCLayout.ActiveDocument.1">
                  <p:embed/>
                </p:oleObj>
              </mc:Choice>
              <mc:Fallback>
                <p:oleObj name="Слайд think-cell" r:id="rId4" imgW="470" imgH="469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55" y="1588"/>
                        <a:ext cx="1954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A55D20B-36AB-4A58-B4F0-8693286A007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33349" y="1493235"/>
            <a:ext cx="6808763" cy="1387046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A49E74-B395-4DC0-9905-19B064E22AF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3346" y="3122145"/>
            <a:ext cx="6808763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8F6D55F-5930-432D-A320-C29856F1DD97}"/>
              </a:ext>
            </a:extLst>
          </p:cNvPr>
          <p:cNvSpPr/>
          <p:nvPr userDrawn="1"/>
        </p:nvSpPr>
        <p:spPr>
          <a:xfrm rot="5400000">
            <a:off x="3" y="6395840"/>
            <a:ext cx="462163" cy="46216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DB3EE4B-B5BA-454A-A0F9-E1D7F3FB0C14}"/>
              </a:ext>
            </a:extLst>
          </p:cNvPr>
          <p:cNvSpPr/>
          <p:nvPr userDrawn="1"/>
        </p:nvSpPr>
        <p:spPr>
          <a:xfrm rot="5400000">
            <a:off x="3816666" y="2579174"/>
            <a:ext cx="462163" cy="717116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CC876BD-0329-4C6F-B0F9-5F9AE8B6DD52}"/>
              </a:ext>
            </a:extLst>
          </p:cNvPr>
          <p:cNvSpPr/>
          <p:nvPr userDrawn="1"/>
        </p:nvSpPr>
        <p:spPr>
          <a:xfrm rot="5400000">
            <a:off x="9681584" y="3423261"/>
            <a:ext cx="462163" cy="455867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35" name="Text Placeholder 4">
            <a:extLst>
              <a:ext uri="{FF2B5EF4-FFF2-40B4-BE49-F238E27FC236}">
                <a16:creationId xmlns:a16="http://schemas.microsoft.com/office/drawing/2014/main" id="{0F321814-2B4E-4160-854F-7F0A96072D7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0437" y="3791521"/>
            <a:ext cx="4614203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36" name="Text Placeholder 4">
            <a:extLst>
              <a:ext uri="{FF2B5EF4-FFF2-40B4-BE49-F238E27FC236}">
                <a16:creationId xmlns:a16="http://schemas.microsoft.com/office/drawing/2014/main" id="{3A822E5A-2578-4DC4-B9E6-6AE0CA1FEFA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80437" y="4135457"/>
            <a:ext cx="4614203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37" name="Graphic 21">
            <a:extLst>
              <a:ext uri="{FF2B5EF4-FFF2-40B4-BE49-F238E27FC236}">
                <a16:creationId xmlns:a16="http://schemas.microsoft.com/office/drawing/2014/main" id="{B587FCFB-31D0-4D21-9907-631932CD365F}"/>
              </a:ext>
            </a:extLst>
          </p:cNvPr>
          <p:cNvGrpSpPr/>
          <p:nvPr userDrawn="1"/>
        </p:nvGrpSpPr>
        <p:grpSpPr>
          <a:xfrm>
            <a:off x="437195" y="3779361"/>
            <a:ext cx="224692" cy="208986"/>
            <a:chOff x="433348" y="3779361"/>
            <a:chExt cx="182562" cy="208986"/>
          </a:xfrm>
        </p:grpSpPr>
        <p:sp>
          <p:nvSpPr>
            <p:cNvPr id="38" name="Полилиния: фигура 37">
              <a:extLst>
                <a:ext uri="{FF2B5EF4-FFF2-40B4-BE49-F238E27FC236}">
                  <a16:creationId xmlns:a16="http://schemas.microsoft.com/office/drawing/2014/main" id="{D43B9190-7F8B-40DD-92A4-307FCCB161C8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9" name="Полилиния: фигура 38">
              <a:extLst>
                <a:ext uri="{FF2B5EF4-FFF2-40B4-BE49-F238E27FC236}">
                  <a16:creationId xmlns:a16="http://schemas.microsoft.com/office/drawing/2014/main" id="{EC85EFF3-8AB9-4C1F-9900-DFA117847E42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  <p:grpSp>
        <p:nvGrpSpPr>
          <p:cNvPr id="40" name="Graphic 20">
            <a:extLst>
              <a:ext uri="{FF2B5EF4-FFF2-40B4-BE49-F238E27FC236}">
                <a16:creationId xmlns:a16="http://schemas.microsoft.com/office/drawing/2014/main" id="{2547CBDB-9FC3-4093-B2A8-BCE877307961}"/>
              </a:ext>
            </a:extLst>
          </p:cNvPr>
          <p:cNvGrpSpPr/>
          <p:nvPr userDrawn="1"/>
        </p:nvGrpSpPr>
        <p:grpSpPr>
          <a:xfrm>
            <a:off x="416680" y="4113887"/>
            <a:ext cx="279486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41" name="Полилиния: фигура 40">
              <a:extLst>
                <a:ext uri="{FF2B5EF4-FFF2-40B4-BE49-F238E27FC236}">
                  <a16:creationId xmlns:a16="http://schemas.microsoft.com/office/drawing/2014/main" id="{8E453954-FC8E-44E6-B334-E10C51D7EEFE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2" name="Полилиния: фигура 41">
              <a:extLst>
                <a:ext uri="{FF2B5EF4-FFF2-40B4-BE49-F238E27FC236}">
                  <a16:creationId xmlns:a16="http://schemas.microsoft.com/office/drawing/2014/main" id="{A2949E03-2784-4CBC-9E9A-2CE16CBD9563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3" name="Полилиния: фигура 42">
              <a:extLst>
                <a:ext uri="{FF2B5EF4-FFF2-40B4-BE49-F238E27FC236}">
                  <a16:creationId xmlns:a16="http://schemas.microsoft.com/office/drawing/2014/main" id="{A04E8080-07B2-4C17-93AB-F62DD030C88A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4" name="Полилиния: фигура 43">
              <a:extLst>
                <a:ext uri="{FF2B5EF4-FFF2-40B4-BE49-F238E27FC236}">
                  <a16:creationId xmlns:a16="http://schemas.microsoft.com/office/drawing/2014/main" id="{81B3848D-C7AE-4A1C-9FAC-295F0390270C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5" name="Полилиния: фигура 44">
              <a:extLst>
                <a:ext uri="{FF2B5EF4-FFF2-40B4-BE49-F238E27FC236}">
                  <a16:creationId xmlns:a16="http://schemas.microsoft.com/office/drawing/2014/main" id="{17607169-5614-4263-B7FC-BEBEE5EB3F86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6" name="Полилиния: фигура 45">
              <a:extLst>
                <a:ext uri="{FF2B5EF4-FFF2-40B4-BE49-F238E27FC236}">
                  <a16:creationId xmlns:a16="http://schemas.microsoft.com/office/drawing/2014/main" id="{5DAEF6FE-0B3B-41A2-9398-BDE5F9854E19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7" name="Полилиния: фигура 46">
              <a:extLst>
                <a:ext uri="{FF2B5EF4-FFF2-40B4-BE49-F238E27FC236}">
                  <a16:creationId xmlns:a16="http://schemas.microsoft.com/office/drawing/2014/main" id="{01CFAFF5-193C-4AA0-BEE5-073B8C673947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  <p:pic>
        <p:nvPicPr>
          <p:cNvPr id="4" name="Graphic 22">
            <a:extLst>
              <a:ext uri="{FF2B5EF4-FFF2-40B4-BE49-F238E27FC236}">
                <a16:creationId xmlns:a16="http://schemas.microsoft.com/office/drawing/2014/main" id="{59EB2860-4B14-41A5-A802-792DDFC2DE4C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62237" y="472751"/>
            <a:ext cx="1819179" cy="231074"/>
          </a:xfrm>
          <a:prstGeom prst="rect">
            <a:avLst/>
          </a:prstGeom>
        </p:spPr>
      </p:pic>
      <p:pic>
        <p:nvPicPr>
          <p:cNvPr id="8" name="Picture 4" descr="A picture containing old, sitting, pile, motorcycle&#10;&#10;Description automatically generated">
            <a:extLst>
              <a:ext uri="{FF2B5EF4-FFF2-40B4-BE49-F238E27FC236}">
                <a16:creationId xmlns:a16="http://schemas.microsoft.com/office/drawing/2014/main" id="{E16531B4-2ED1-45E6-B0A5-B1D343903CB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33716" y="0"/>
            <a:ext cx="4558284" cy="547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398913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1_Титул (Мос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A picture containing water, boat, train, large&#10;&#10;Description automatically generated">
            <a:extLst>
              <a:ext uri="{FF2B5EF4-FFF2-40B4-BE49-F238E27FC236}">
                <a16:creationId xmlns:a16="http://schemas.microsoft.com/office/drawing/2014/main" id="{923D0E8B-2177-43F7-9DAB-AFABFE7BB2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3220"/>
            <a:ext cx="12192000" cy="6851561"/>
          </a:xfrm>
          <a:prstGeom prst="rect">
            <a:avLst/>
          </a:prstGeom>
        </p:spPr>
      </p:pic>
      <p:graphicFrame>
        <p:nvGraphicFramePr>
          <p:cNvPr id="7" name="Объект 6" hidden="1">
            <a:extLst>
              <a:ext uri="{FF2B5EF4-FFF2-40B4-BE49-F238E27FC236}">
                <a16:creationId xmlns:a16="http://schemas.microsoft.com/office/drawing/2014/main" id="{6EA0E9A1-B4EA-4A04-A1CE-EC6A94B5AC4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06675093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78" name="Слайд think-cell" r:id="rId5" imgW="473" imgH="476" progId="TCLayout.ActiveDocument.1">
                  <p:embed/>
                </p:oleObj>
              </mc:Choice>
              <mc:Fallback>
                <p:oleObj name="Слайд think-cell" r:id="rId5" imgW="473" imgH="47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A55D20B-36AB-4A58-B4F0-8693286A007B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416679" y="2302735"/>
            <a:ext cx="5964702" cy="1418850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A49E74-B395-4DC0-9905-19B064E22AF1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416679" y="3947547"/>
            <a:ext cx="5964702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4" name="Rectangle 17">
            <a:extLst>
              <a:ext uri="{FF2B5EF4-FFF2-40B4-BE49-F238E27FC236}">
                <a16:creationId xmlns:a16="http://schemas.microsoft.com/office/drawing/2014/main" id="{64F79525-B21A-470A-A536-7B1B9084164D}"/>
              </a:ext>
            </a:extLst>
          </p:cNvPr>
          <p:cNvSpPr/>
          <p:nvPr userDrawn="1"/>
        </p:nvSpPr>
        <p:spPr>
          <a:xfrm>
            <a:off x="10070937" y="6669091"/>
            <a:ext cx="2120864" cy="18891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5" name="Rectangle 18">
            <a:extLst>
              <a:ext uri="{FF2B5EF4-FFF2-40B4-BE49-F238E27FC236}">
                <a16:creationId xmlns:a16="http://schemas.microsoft.com/office/drawing/2014/main" id="{8B47EA50-3774-4636-8EB5-6E97CBA01806}"/>
              </a:ext>
            </a:extLst>
          </p:cNvPr>
          <p:cNvSpPr/>
          <p:nvPr userDrawn="1"/>
        </p:nvSpPr>
        <p:spPr>
          <a:xfrm>
            <a:off x="3" y="6669091"/>
            <a:ext cx="6231369" cy="1889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A7F6914-D171-4037-9C4B-6345638DEFC5}"/>
              </a:ext>
            </a:extLst>
          </p:cNvPr>
          <p:cNvSpPr/>
          <p:nvPr userDrawn="1"/>
        </p:nvSpPr>
        <p:spPr>
          <a:xfrm>
            <a:off x="6231366" y="6669091"/>
            <a:ext cx="3839577" cy="18891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4" name="Graphic 22">
            <a:extLst>
              <a:ext uri="{FF2B5EF4-FFF2-40B4-BE49-F238E27FC236}">
                <a16:creationId xmlns:a16="http://schemas.microsoft.com/office/drawing/2014/main" id="{2838787E-2EC2-49AF-930C-DEF41D592B67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462237" y="472751"/>
            <a:ext cx="1819179" cy="231074"/>
          </a:xfrm>
          <a:prstGeom prst="rect">
            <a:avLst/>
          </a:prstGeom>
        </p:spPr>
      </p:pic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0F321814-2B4E-4160-854F-7F0A96072D7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0437" y="4507137"/>
            <a:ext cx="4614203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3A822E5A-2578-4DC4-B9E6-6AE0CA1FEFA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80437" y="4851073"/>
            <a:ext cx="4614203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22" name="Graphic 21">
            <a:extLst>
              <a:ext uri="{FF2B5EF4-FFF2-40B4-BE49-F238E27FC236}">
                <a16:creationId xmlns:a16="http://schemas.microsoft.com/office/drawing/2014/main" id="{B587FCFB-31D0-4D21-9907-631932CD365F}"/>
              </a:ext>
            </a:extLst>
          </p:cNvPr>
          <p:cNvGrpSpPr/>
          <p:nvPr userDrawn="1"/>
        </p:nvGrpSpPr>
        <p:grpSpPr>
          <a:xfrm>
            <a:off x="437195" y="4494977"/>
            <a:ext cx="224692" cy="208986"/>
            <a:chOff x="433348" y="3779361"/>
            <a:chExt cx="182562" cy="208986"/>
          </a:xfrm>
        </p:grpSpPr>
        <p:sp>
          <p:nvSpPr>
            <p:cNvPr id="23" name="Полилиния: фигура 37">
              <a:extLst>
                <a:ext uri="{FF2B5EF4-FFF2-40B4-BE49-F238E27FC236}">
                  <a16:creationId xmlns:a16="http://schemas.microsoft.com/office/drawing/2014/main" id="{D43B9190-7F8B-40DD-92A4-307FCCB161C8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24" name="Полилиния: фигура 38">
              <a:extLst>
                <a:ext uri="{FF2B5EF4-FFF2-40B4-BE49-F238E27FC236}">
                  <a16:creationId xmlns:a16="http://schemas.microsoft.com/office/drawing/2014/main" id="{EC85EFF3-8AB9-4C1F-9900-DFA117847E42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  <p:grpSp>
        <p:nvGrpSpPr>
          <p:cNvPr id="25" name="Graphic 20">
            <a:extLst>
              <a:ext uri="{FF2B5EF4-FFF2-40B4-BE49-F238E27FC236}">
                <a16:creationId xmlns:a16="http://schemas.microsoft.com/office/drawing/2014/main" id="{2547CBDB-9FC3-4093-B2A8-BCE877307961}"/>
              </a:ext>
            </a:extLst>
          </p:cNvPr>
          <p:cNvGrpSpPr/>
          <p:nvPr userDrawn="1"/>
        </p:nvGrpSpPr>
        <p:grpSpPr>
          <a:xfrm>
            <a:off x="416680" y="4829506"/>
            <a:ext cx="279486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26" name="Полилиния: фигура 40">
              <a:extLst>
                <a:ext uri="{FF2B5EF4-FFF2-40B4-BE49-F238E27FC236}">
                  <a16:creationId xmlns:a16="http://schemas.microsoft.com/office/drawing/2014/main" id="{8E453954-FC8E-44E6-B334-E10C51D7EEFE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27" name="Полилиния: фигура 41">
              <a:extLst>
                <a:ext uri="{FF2B5EF4-FFF2-40B4-BE49-F238E27FC236}">
                  <a16:creationId xmlns:a16="http://schemas.microsoft.com/office/drawing/2014/main" id="{A2949E03-2784-4CBC-9E9A-2CE16CBD9563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28" name="Полилиния: фигура 42">
              <a:extLst>
                <a:ext uri="{FF2B5EF4-FFF2-40B4-BE49-F238E27FC236}">
                  <a16:creationId xmlns:a16="http://schemas.microsoft.com/office/drawing/2014/main" id="{A04E8080-07B2-4C17-93AB-F62DD030C88A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29" name="Полилиния: фигура 43">
              <a:extLst>
                <a:ext uri="{FF2B5EF4-FFF2-40B4-BE49-F238E27FC236}">
                  <a16:creationId xmlns:a16="http://schemas.microsoft.com/office/drawing/2014/main" id="{81B3848D-C7AE-4A1C-9FAC-295F0390270C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0" name="Полилиния: фигура 44">
              <a:extLst>
                <a:ext uri="{FF2B5EF4-FFF2-40B4-BE49-F238E27FC236}">
                  <a16:creationId xmlns:a16="http://schemas.microsoft.com/office/drawing/2014/main" id="{17607169-5614-4263-B7FC-BEBEE5EB3F86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1" name="Полилиния: фигура 45">
              <a:extLst>
                <a:ext uri="{FF2B5EF4-FFF2-40B4-BE49-F238E27FC236}">
                  <a16:creationId xmlns:a16="http://schemas.microsoft.com/office/drawing/2014/main" id="{5DAEF6FE-0B3B-41A2-9398-BDE5F9854E19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2" name="Полилиния: фигура 46">
              <a:extLst>
                <a:ext uri="{FF2B5EF4-FFF2-40B4-BE49-F238E27FC236}">
                  <a16:creationId xmlns:a16="http://schemas.microsoft.com/office/drawing/2014/main" id="{01CFAFF5-193C-4AA0-BEE5-073B8C673947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342102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2_Титул (Конструкция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building, dome, umbrella, open&#10;&#10;Description automatically generated">
            <a:extLst>
              <a:ext uri="{FF2B5EF4-FFF2-40B4-BE49-F238E27FC236}">
                <a16:creationId xmlns:a16="http://schemas.microsoft.com/office/drawing/2014/main" id="{55C1F6EF-9C19-4839-A4BE-B79A3E4B82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864" y="2266"/>
            <a:ext cx="12227727" cy="6853469"/>
          </a:xfrm>
          <a:prstGeom prst="rect">
            <a:avLst/>
          </a:prstGeom>
        </p:spPr>
      </p:pic>
      <p:graphicFrame>
        <p:nvGraphicFramePr>
          <p:cNvPr id="7" name="Объект 6" hidden="1">
            <a:extLst>
              <a:ext uri="{FF2B5EF4-FFF2-40B4-BE49-F238E27FC236}">
                <a16:creationId xmlns:a16="http://schemas.microsoft.com/office/drawing/2014/main" id="{6EA0E9A1-B4EA-4A04-A1CE-EC6A94B5AC4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10609590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302" name="Слайд think-cell" r:id="rId5" imgW="473" imgH="476" progId="TCLayout.ActiveDocument.1">
                  <p:embed/>
                </p:oleObj>
              </mc:Choice>
              <mc:Fallback>
                <p:oleObj name="Слайд think-cell" r:id="rId5" imgW="473" imgH="47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A55D20B-36AB-4A58-B4F0-8693286A007B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416679" y="2302735"/>
            <a:ext cx="5964702" cy="1418850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A49E74-B395-4DC0-9905-19B064E22AF1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416679" y="3947547"/>
            <a:ext cx="5964702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4" name="Rectangle 17">
            <a:extLst>
              <a:ext uri="{FF2B5EF4-FFF2-40B4-BE49-F238E27FC236}">
                <a16:creationId xmlns:a16="http://schemas.microsoft.com/office/drawing/2014/main" id="{64F79525-B21A-470A-A536-7B1B9084164D}"/>
              </a:ext>
            </a:extLst>
          </p:cNvPr>
          <p:cNvSpPr/>
          <p:nvPr userDrawn="1"/>
        </p:nvSpPr>
        <p:spPr>
          <a:xfrm>
            <a:off x="10070937" y="6669091"/>
            <a:ext cx="2120864" cy="18891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5" name="Rectangle 18">
            <a:extLst>
              <a:ext uri="{FF2B5EF4-FFF2-40B4-BE49-F238E27FC236}">
                <a16:creationId xmlns:a16="http://schemas.microsoft.com/office/drawing/2014/main" id="{8B47EA50-3774-4636-8EB5-6E97CBA01806}"/>
              </a:ext>
            </a:extLst>
          </p:cNvPr>
          <p:cNvSpPr/>
          <p:nvPr userDrawn="1"/>
        </p:nvSpPr>
        <p:spPr>
          <a:xfrm>
            <a:off x="3" y="6669091"/>
            <a:ext cx="6231369" cy="1889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A7F6914-D171-4037-9C4B-6345638DEFC5}"/>
              </a:ext>
            </a:extLst>
          </p:cNvPr>
          <p:cNvSpPr/>
          <p:nvPr userDrawn="1"/>
        </p:nvSpPr>
        <p:spPr>
          <a:xfrm>
            <a:off x="6231366" y="6669091"/>
            <a:ext cx="3839577" cy="18891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4" name="Graphic 22">
            <a:extLst>
              <a:ext uri="{FF2B5EF4-FFF2-40B4-BE49-F238E27FC236}">
                <a16:creationId xmlns:a16="http://schemas.microsoft.com/office/drawing/2014/main" id="{2838787E-2EC2-49AF-930C-DEF41D592B67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462237" y="472751"/>
            <a:ext cx="1819179" cy="231074"/>
          </a:xfrm>
          <a:prstGeom prst="rect">
            <a:avLst/>
          </a:prstGeom>
        </p:spPr>
      </p:pic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0F321814-2B4E-4160-854F-7F0A96072D7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0437" y="4507139"/>
            <a:ext cx="4614203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3A822E5A-2578-4DC4-B9E6-6AE0CA1FEFA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80437" y="4851075"/>
            <a:ext cx="4614203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22" name="Graphic 21">
            <a:extLst>
              <a:ext uri="{FF2B5EF4-FFF2-40B4-BE49-F238E27FC236}">
                <a16:creationId xmlns:a16="http://schemas.microsoft.com/office/drawing/2014/main" id="{B587FCFB-31D0-4D21-9907-631932CD365F}"/>
              </a:ext>
            </a:extLst>
          </p:cNvPr>
          <p:cNvGrpSpPr/>
          <p:nvPr userDrawn="1"/>
        </p:nvGrpSpPr>
        <p:grpSpPr>
          <a:xfrm>
            <a:off x="437195" y="4494979"/>
            <a:ext cx="224692" cy="208986"/>
            <a:chOff x="433348" y="3779361"/>
            <a:chExt cx="182562" cy="208986"/>
          </a:xfrm>
        </p:grpSpPr>
        <p:sp>
          <p:nvSpPr>
            <p:cNvPr id="23" name="Полилиния: фигура 37">
              <a:extLst>
                <a:ext uri="{FF2B5EF4-FFF2-40B4-BE49-F238E27FC236}">
                  <a16:creationId xmlns:a16="http://schemas.microsoft.com/office/drawing/2014/main" id="{D43B9190-7F8B-40DD-92A4-307FCCB161C8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24" name="Полилиния: фигура 38">
              <a:extLst>
                <a:ext uri="{FF2B5EF4-FFF2-40B4-BE49-F238E27FC236}">
                  <a16:creationId xmlns:a16="http://schemas.microsoft.com/office/drawing/2014/main" id="{EC85EFF3-8AB9-4C1F-9900-DFA117847E42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  <p:grpSp>
        <p:nvGrpSpPr>
          <p:cNvPr id="25" name="Graphic 20">
            <a:extLst>
              <a:ext uri="{FF2B5EF4-FFF2-40B4-BE49-F238E27FC236}">
                <a16:creationId xmlns:a16="http://schemas.microsoft.com/office/drawing/2014/main" id="{2547CBDB-9FC3-4093-B2A8-BCE877307961}"/>
              </a:ext>
            </a:extLst>
          </p:cNvPr>
          <p:cNvGrpSpPr/>
          <p:nvPr userDrawn="1"/>
        </p:nvGrpSpPr>
        <p:grpSpPr>
          <a:xfrm>
            <a:off x="416680" y="4829508"/>
            <a:ext cx="279486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26" name="Полилиния: фигура 40">
              <a:extLst>
                <a:ext uri="{FF2B5EF4-FFF2-40B4-BE49-F238E27FC236}">
                  <a16:creationId xmlns:a16="http://schemas.microsoft.com/office/drawing/2014/main" id="{8E453954-FC8E-44E6-B334-E10C51D7EEFE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27" name="Полилиния: фигура 41">
              <a:extLst>
                <a:ext uri="{FF2B5EF4-FFF2-40B4-BE49-F238E27FC236}">
                  <a16:creationId xmlns:a16="http://schemas.microsoft.com/office/drawing/2014/main" id="{A2949E03-2784-4CBC-9E9A-2CE16CBD9563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28" name="Полилиния: фигура 42">
              <a:extLst>
                <a:ext uri="{FF2B5EF4-FFF2-40B4-BE49-F238E27FC236}">
                  <a16:creationId xmlns:a16="http://schemas.microsoft.com/office/drawing/2014/main" id="{A04E8080-07B2-4C17-93AB-F62DD030C88A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29" name="Полилиния: фигура 43">
              <a:extLst>
                <a:ext uri="{FF2B5EF4-FFF2-40B4-BE49-F238E27FC236}">
                  <a16:creationId xmlns:a16="http://schemas.microsoft.com/office/drawing/2014/main" id="{81B3848D-C7AE-4A1C-9FAC-295F0390270C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0" name="Полилиния: фигура 44">
              <a:extLst>
                <a:ext uri="{FF2B5EF4-FFF2-40B4-BE49-F238E27FC236}">
                  <a16:creationId xmlns:a16="http://schemas.microsoft.com/office/drawing/2014/main" id="{17607169-5614-4263-B7FC-BEBEE5EB3F86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1" name="Полилиния: фигура 45">
              <a:extLst>
                <a:ext uri="{FF2B5EF4-FFF2-40B4-BE49-F238E27FC236}">
                  <a16:creationId xmlns:a16="http://schemas.microsoft.com/office/drawing/2014/main" id="{5DAEF6FE-0B3B-41A2-9398-BDE5F9854E19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2" name="Полилиния: фигура 46">
              <a:extLst>
                <a:ext uri="{FF2B5EF4-FFF2-40B4-BE49-F238E27FC236}">
                  <a16:creationId xmlns:a16="http://schemas.microsoft.com/office/drawing/2014/main" id="{01CFAFF5-193C-4AA0-BEE5-073B8C673947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2231909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1_Титул_фоновая_фотограф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FED93461-B649-DE75-20A9-22BC82C78AC3}"/>
              </a:ext>
            </a:extLst>
          </p:cNvPr>
          <p:cNvSpPr/>
          <p:nvPr userDrawn="1"/>
        </p:nvSpPr>
        <p:spPr>
          <a:xfrm>
            <a:off x="0" y="0"/>
            <a:ext cx="100584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65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Rectangle 18">
            <a:extLst>
              <a:ext uri="{FF2B5EF4-FFF2-40B4-BE49-F238E27FC236}">
                <a16:creationId xmlns:a16="http://schemas.microsoft.com/office/drawing/2014/main" id="{8B47EA50-3774-4636-8EB5-6E97CBA01806}"/>
              </a:ext>
            </a:extLst>
          </p:cNvPr>
          <p:cNvSpPr/>
          <p:nvPr userDrawn="1"/>
        </p:nvSpPr>
        <p:spPr>
          <a:xfrm>
            <a:off x="462234" y="2057400"/>
            <a:ext cx="6395766" cy="342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graphicFrame>
        <p:nvGraphicFramePr>
          <p:cNvPr id="7" name="Объект 6" hidden="1">
            <a:extLst>
              <a:ext uri="{FF2B5EF4-FFF2-40B4-BE49-F238E27FC236}">
                <a16:creationId xmlns:a16="http://schemas.microsoft.com/office/drawing/2014/main" id="{6EA0E9A1-B4EA-4A04-A1CE-EC6A94B5AC4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9007737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52" name="think-cell Slide" r:id="rId4" imgW="473" imgH="476" progId="TCLayout.ActiveDocument.1">
                  <p:embed/>
                </p:oleObj>
              </mc:Choice>
              <mc:Fallback>
                <p:oleObj name="think-cell Slide" r:id="rId4" imgW="473" imgH="476" progId="TCLayout.ActiveDocument.1">
                  <p:embed/>
                  <p:pic>
                    <p:nvPicPr>
                      <p:cNvPr id="7" name="Объект 6" hidden="1">
                        <a:extLst>
                          <a:ext uri="{FF2B5EF4-FFF2-40B4-BE49-F238E27FC236}">
                            <a16:creationId xmlns:a16="http://schemas.microsoft.com/office/drawing/2014/main" id="{6EA0E9A1-B4EA-4A04-A1CE-EC6A94B5AC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A55D20B-36AB-4A58-B4F0-8693286A007B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91145" y="2309640"/>
            <a:ext cx="5907024" cy="1418850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A49E74-B395-4DC0-9905-19B064E22AF1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691145" y="3954448"/>
            <a:ext cx="5907024" cy="307777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4" name="Rectangle 17">
            <a:extLst>
              <a:ext uri="{FF2B5EF4-FFF2-40B4-BE49-F238E27FC236}">
                <a16:creationId xmlns:a16="http://schemas.microsoft.com/office/drawing/2014/main" id="{64F79525-B21A-470A-A536-7B1B9084164D}"/>
              </a:ext>
            </a:extLst>
          </p:cNvPr>
          <p:cNvSpPr/>
          <p:nvPr userDrawn="1"/>
        </p:nvSpPr>
        <p:spPr>
          <a:xfrm>
            <a:off x="2514601" y="5945981"/>
            <a:ext cx="6400800" cy="228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A7F6914-D171-4037-9C4B-6345638DEFC5}"/>
              </a:ext>
            </a:extLst>
          </p:cNvPr>
          <p:cNvSpPr/>
          <p:nvPr userDrawn="1"/>
        </p:nvSpPr>
        <p:spPr>
          <a:xfrm>
            <a:off x="3" y="5486399"/>
            <a:ext cx="2514598" cy="45958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8D2FE1F4-758C-4FE6-9846-863A787B45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86694" y="4501150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99E90566-687C-48CE-A67C-7FA5746730A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86694" y="4845086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23" name="Graphic 21">
            <a:extLst>
              <a:ext uri="{FF2B5EF4-FFF2-40B4-BE49-F238E27FC236}">
                <a16:creationId xmlns:a16="http://schemas.microsoft.com/office/drawing/2014/main" id="{E139F7BB-5871-450E-B59E-0449D054F658}"/>
              </a:ext>
            </a:extLst>
          </p:cNvPr>
          <p:cNvGrpSpPr/>
          <p:nvPr userDrawn="1"/>
        </p:nvGrpSpPr>
        <p:grpSpPr>
          <a:xfrm>
            <a:off x="707813" y="4488990"/>
            <a:ext cx="182562" cy="208986"/>
            <a:chOff x="433348" y="3779361"/>
            <a:chExt cx="182562" cy="208986"/>
          </a:xfrm>
        </p:grpSpPr>
        <p:sp>
          <p:nvSpPr>
            <p:cNvPr id="24" name="Полилиния: фигура 20">
              <a:extLst>
                <a:ext uri="{FF2B5EF4-FFF2-40B4-BE49-F238E27FC236}">
                  <a16:creationId xmlns:a16="http://schemas.microsoft.com/office/drawing/2014/main" id="{AF245F4E-ACEB-4DCC-B586-84A45B7C2E9D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3" name="Полилиния: фигура 22">
              <a:extLst>
                <a:ext uri="{FF2B5EF4-FFF2-40B4-BE49-F238E27FC236}">
                  <a16:creationId xmlns:a16="http://schemas.microsoft.com/office/drawing/2014/main" id="{0FD3C330-08FC-4F42-8D72-C2D66EF09DD3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34" name="Graphic 20">
            <a:extLst>
              <a:ext uri="{FF2B5EF4-FFF2-40B4-BE49-F238E27FC236}">
                <a16:creationId xmlns:a16="http://schemas.microsoft.com/office/drawing/2014/main" id="{5B435D59-F557-4A20-8387-543E6AD6F389}"/>
              </a:ext>
            </a:extLst>
          </p:cNvPr>
          <p:cNvGrpSpPr/>
          <p:nvPr userDrawn="1"/>
        </p:nvGrpSpPr>
        <p:grpSpPr>
          <a:xfrm>
            <a:off x="691145" y="4823518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35" name="Полилиния: фигура 26">
              <a:extLst>
                <a:ext uri="{FF2B5EF4-FFF2-40B4-BE49-F238E27FC236}">
                  <a16:creationId xmlns:a16="http://schemas.microsoft.com/office/drawing/2014/main" id="{F6A67E73-F484-47BF-9A97-D8C7190033DD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6" name="Полилиния: фигура 27">
              <a:extLst>
                <a:ext uri="{FF2B5EF4-FFF2-40B4-BE49-F238E27FC236}">
                  <a16:creationId xmlns:a16="http://schemas.microsoft.com/office/drawing/2014/main" id="{D1F9E108-1368-4D85-8FB9-DFA9A433E4C8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7" name="Полилиния: фигура 28">
              <a:extLst>
                <a:ext uri="{FF2B5EF4-FFF2-40B4-BE49-F238E27FC236}">
                  <a16:creationId xmlns:a16="http://schemas.microsoft.com/office/drawing/2014/main" id="{B4FE7681-D0F9-49B5-8A87-A37E54A9B4C3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8" name="Полилиния: фигура 29">
              <a:extLst>
                <a:ext uri="{FF2B5EF4-FFF2-40B4-BE49-F238E27FC236}">
                  <a16:creationId xmlns:a16="http://schemas.microsoft.com/office/drawing/2014/main" id="{01BDEA07-EC72-43BC-910E-BFD7BC1BD2EC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" name="Полилиния: фигура 30">
              <a:extLst>
                <a:ext uri="{FF2B5EF4-FFF2-40B4-BE49-F238E27FC236}">
                  <a16:creationId xmlns:a16="http://schemas.microsoft.com/office/drawing/2014/main" id="{2C87C3EA-33AC-4802-AEDC-DDB45DC189B6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0" name="Полилиния: фигура 31">
              <a:extLst>
                <a:ext uri="{FF2B5EF4-FFF2-40B4-BE49-F238E27FC236}">
                  <a16:creationId xmlns:a16="http://schemas.microsoft.com/office/drawing/2014/main" id="{B7561C1E-9784-4006-88EA-8AB45AF5A9D3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1" name="Полилиния: фигура 32">
              <a:extLst>
                <a:ext uri="{FF2B5EF4-FFF2-40B4-BE49-F238E27FC236}">
                  <a16:creationId xmlns:a16="http://schemas.microsoft.com/office/drawing/2014/main" id="{362C1810-AD72-46F4-A875-B17F78B864DF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pic>
        <p:nvPicPr>
          <p:cNvPr id="4" name="Graphic 22">
            <a:extLst>
              <a:ext uri="{FF2B5EF4-FFF2-40B4-BE49-F238E27FC236}">
                <a16:creationId xmlns:a16="http://schemas.microsoft.com/office/drawing/2014/main" id="{6F8CE3B0-8524-D407-23B3-99BCB81BBEF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F48326B-1082-1C37-54F9-524BD06775AE}"/>
              </a:ext>
            </a:extLst>
          </p:cNvPr>
          <p:cNvSpPr txBox="1"/>
          <p:nvPr userDrawn="1"/>
        </p:nvSpPr>
        <p:spPr>
          <a:xfrm>
            <a:off x="12360000" y="0"/>
            <a:ext cx="2088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Фотография добавляется через меню «формат фона»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3A85B34-4006-8A66-C4CE-AB4A05675A1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68000" y="457200"/>
            <a:ext cx="1545708" cy="199446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42E070C-0BD9-036B-8572-BFA45CB64374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97698" y="3317617"/>
            <a:ext cx="1516010" cy="132223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833EB49-E98F-9DDC-69E0-23EB062ED3EA}"/>
              </a:ext>
            </a:extLst>
          </p:cNvPr>
          <p:cNvSpPr txBox="1"/>
          <p:nvPr userDrawn="1"/>
        </p:nvSpPr>
        <p:spPr>
          <a:xfrm>
            <a:off x="12360000" y="2591401"/>
            <a:ext cx="208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В меню «формат фона» нужно выбрать пункт «Рисунок или текстура» и загрузить нужную фотографию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593D627-F230-72B6-F4C1-CCFA026858F6}"/>
              </a:ext>
            </a:extLst>
          </p:cNvPr>
          <p:cNvSpPr txBox="1"/>
          <p:nvPr userDrawn="1"/>
        </p:nvSpPr>
        <p:spPr>
          <a:xfrm>
            <a:off x="12360000" y="4791511"/>
            <a:ext cx="208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На слайде имеется градиент, который автоматически осветлит левую часть фотографии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346CC67C-9579-F90B-E878-CDA9ABDCD86A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68000" y="5589046"/>
            <a:ext cx="1872000" cy="1055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9500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3_Титул (Конструкция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cage&#10;&#10;Description automatically generated">
            <a:extLst>
              <a:ext uri="{FF2B5EF4-FFF2-40B4-BE49-F238E27FC236}">
                <a16:creationId xmlns:a16="http://schemas.microsoft.com/office/drawing/2014/main" id="{46C5FD2B-A7D5-4175-8BF5-D68C2A806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66"/>
            <a:ext cx="12192000" cy="6853469"/>
          </a:xfrm>
          <a:prstGeom prst="rect">
            <a:avLst/>
          </a:prstGeom>
        </p:spPr>
      </p:pic>
      <p:graphicFrame>
        <p:nvGraphicFramePr>
          <p:cNvPr id="7" name="Объект 6" hidden="1">
            <a:extLst>
              <a:ext uri="{FF2B5EF4-FFF2-40B4-BE49-F238E27FC236}">
                <a16:creationId xmlns:a16="http://schemas.microsoft.com/office/drawing/2014/main" id="{6EA0E9A1-B4EA-4A04-A1CE-EC6A94B5AC4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84980068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326" name="Слайд think-cell" r:id="rId5" imgW="473" imgH="476" progId="TCLayout.ActiveDocument.1">
                  <p:embed/>
                </p:oleObj>
              </mc:Choice>
              <mc:Fallback>
                <p:oleObj name="Слайд think-cell" r:id="rId5" imgW="473" imgH="47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A55D20B-36AB-4A58-B4F0-8693286A007B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416679" y="2302735"/>
            <a:ext cx="5964702" cy="1418850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A49E74-B395-4DC0-9905-19B064E22AF1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416679" y="3947547"/>
            <a:ext cx="5964702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4" name="Rectangle 17">
            <a:extLst>
              <a:ext uri="{FF2B5EF4-FFF2-40B4-BE49-F238E27FC236}">
                <a16:creationId xmlns:a16="http://schemas.microsoft.com/office/drawing/2014/main" id="{64F79525-B21A-470A-A536-7B1B9084164D}"/>
              </a:ext>
            </a:extLst>
          </p:cNvPr>
          <p:cNvSpPr/>
          <p:nvPr userDrawn="1"/>
        </p:nvSpPr>
        <p:spPr>
          <a:xfrm>
            <a:off x="10070937" y="6669091"/>
            <a:ext cx="2120864" cy="18891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5" name="Rectangle 18">
            <a:extLst>
              <a:ext uri="{FF2B5EF4-FFF2-40B4-BE49-F238E27FC236}">
                <a16:creationId xmlns:a16="http://schemas.microsoft.com/office/drawing/2014/main" id="{8B47EA50-3774-4636-8EB5-6E97CBA01806}"/>
              </a:ext>
            </a:extLst>
          </p:cNvPr>
          <p:cNvSpPr/>
          <p:nvPr userDrawn="1"/>
        </p:nvSpPr>
        <p:spPr>
          <a:xfrm>
            <a:off x="3" y="6669091"/>
            <a:ext cx="6231369" cy="1889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A7F6914-D171-4037-9C4B-6345638DEFC5}"/>
              </a:ext>
            </a:extLst>
          </p:cNvPr>
          <p:cNvSpPr/>
          <p:nvPr userDrawn="1"/>
        </p:nvSpPr>
        <p:spPr>
          <a:xfrm>
            <a:off x="6231366" y="6669091"/>
            <a:ext cx="3839577" cy="18891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4" name="Graphic 22">
            <a:extLst>
              <a:ext uri="{FF2B5EF4-FFF2-40B4-BE49-F238E27FC236}">
                <a16:creationId xmlns:a16="http://schemas.microsoft.com/office/drawing/2014/main" id="{2838787E-2EC2-49AF-930C-DEF41D592B67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462237" y="472751"/>
            <a:ext cx="1819179" cy="231074"/>
          </a:xfrm>
          <a:prstGeom prst="rect">
            <a:avLst/>
          </a:prstGeom>
        </p:spPr>
      </p:pic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0F321814-2B4E-4160-854F-7F0A96072D7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0437" y="4507137"/>
            <a:ext cx="4614203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3A822E5A-2578-4DC4-B9E6-6AE0CA1FEFA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80437" y="4851073"/>
            <a:ext cx="4614203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22" name="Graphic 21">
            <a:extLst>
              <a:ext uri="{FF2B5EF4-FFF2-40B4-BE49-F238E27FC236}">
                <a16:creationId xmlns:a16="http://schemas.microsoft.com/office/drawing/2014/main" id="{B587FCFB-31D0-4D21-9907-631932CD365F}"/>
              </a:ext>
            </a:extLst>
          </p:cNvPr>
          <p:cNvGrpSpPr/>
          <p:nvPr userDrawn="1"/>
        </p:nvGrpSpPr>
        <p:grpSpPr>
          <a:xfrm>
            <a:off x="437195" y="4494977"/>
            <a:ext cx="224692" cy="208986"/>
            <a:chOff x="433348" y="3779361"/>
            <a:chExt cx="182562" cy="208986"/>
          </a:xfrm>
        </p:grpSpPr>
        <p:sp>
          <p:nvSpPr>
            <p:cNvPr id="23" name="Полилиния: фигура 37">
              <a:extLst>
                <a:ext uri="{FF2B5EF4-FFF2-40B4-BE49-F238E27FC236}">
                  <a16:creationId xmlns:a16="http://schemas.microsoft.com/office/drawing/2014/main" id="{D43B9190-7F8B-40DD-92A4-307FCCB161C8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24" name="Полилиния: фигура 38">
              <a:extLst>
                <a:ext uri="{FF2B5EF4-FFF2-40B4-BE49-F238E27FC236}">
                  <a16:creationId xmlns:a16="http://schemas.microsoft.com/office/drawing/2014/main" id="{EC85EFF3-8AB9-4C1F-9900-DFA117847E42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  <p:grpSp>
        <p:nvGrpSpPr>
          <p:cNvPr id="25" name="Graphic 20">
            <a:extLst>
              <a:ext uri="{FF2B5EF4-FFF2-40B4-BE49-F238E27FC236}">
                <a16:creationId xmlns:a16="http://schemas.microsoft.com/office/drawing/2014/main" id="{2547CBDB-9FC3-4093-B2A8-BCE877307961}"/>
              </a:ext>
            </a:extLst>
          </p:cNvPr>
          <p:cNvGrpSpPr/>
          <p:nvPr userDrawn="1"/>
        </p:nvGrpSpPr>
        <p:grpSpPr>
          <a:xfrm>
            <a:off x="416680" y="4829506"/>
            <a:ext cx="279486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26" name="Полилиния: фигура 40">
              <a:extLst>
                <a:ext uri="{FF2B5EF4-FFF2-40B4-BE49-F238E27FC236}">
                  <a16:creationId xmlns:a16="http://schemas.microsoft.com/office/drawing/2014/main" id="{8E453954-FC8E-44E6-B334-E10C51D7EEFE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27" name="Полилиния: фигура 41">
              <a:extLst>
                <a:ext uri="{FF2B5EF4-FFF2-40B4-BE49-F238E27FC236}">
                  <a16:creationId xmlns:a16="http://schemas.microsoft.com/office/drawing/2014/main" id="{A2949E03-2784-4CBC-9E9A-2CE16CBD9563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28" name="Полилиния: фигура 42">
              <a:extLst>
                <a:ext uri="{FF2B5EF4-FFF2-40B4-BE49-F238E27FC236}">
                  <a16:creationId xmlns:a16="http://schemas.microsoft.com/office/drawing/2014/main" id="{A04E8080-07B2-4C17-93AB-F62DD030C88A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29" name="Полилиния: фигура 43">
              <a:extLst>
                <a:ext uri="{FF2B5EF4-FFF2-40B4-BE49-F238E27FC236}">
                  <a16:creationId xmlns:a16="http://schemas.microsoft.com/office/drawing/2014/main" id="{81B3848D-C7AE-4A1C-9FAC-295F0390270C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0" name="Полилиния: фигура 44">
              <a:extLst>
                <a:ext uri="{FF2B5EF4-FFF2-40B4-BE49-F238E27FC236}">
                  <a16:creationId xmlns:a16="http://schemas.microsoft.com/office/drawing/2014/main" id="{17607169-5614-4263-B7FC-BEBEE5EB3F86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1" name="Полилиния: фигура 45">
              <a:extLst>
                <a:ext uri="{FF2B5EF4-FFF2-40B4-BE49-F238E27FC236}">
                  <a16:creationId xmlns:a16="http://schemas.microsoft.com/office/drawing/2014/main" id="{5DAEF6FE-0B3B-41A2-9398-BDE5F9854E19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2" name="Полилиния: фигура 46">
              <a:extLst>
                <a:ext uri="{FF2B5EF4-FFF2-40B4-BE49-F238E27FC236}">
                  <a16:creationId xmlns:a16="http://schemas.microsoft.com/office/drawing/2014/main" id="{01CFAFF5-193C-4AA0-BEE5-073B8C673947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313200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4_Титул (Предприятие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view of a city at sunset&#10;&#10;Description automatically generated">
            <a:extLst>
              <a:ext uri="{FF2B5EF4-FFF2-40B4-BE49-F238E27FC236}">
                <a16:creationId xmlns:a16="http://schemas.microsoft.com/office/drawing/2014/main" id="{7C792B7B-250C-4953-A4D5-69FE15CFC6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2266"/>
            <a:ext cx="12191801" cy="6853469"/>
          </a:xfrm>
          <a:prstGeom prst="rect">
            <a:avLst/>
          </a:prstGeom>
        </p:spPr>
      </p:pic>
      <p:graphicFrame>
        <p:nvGraphicFramePr>
          <p:cNvPr id="7" name="Объект 6" hidden="1">
            <a:extLst>
              <a:ext uri="{FF2B5EF4-FFF2-40B4-BE49-F238E27FC236}">
                <a16:creationId xmlns:a16="http://schemas.microsoft.com/office/drawing/2014/main" id="{6EA0E9A1-B4EA-4A04-A1CE-EC6A94B5AC4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93164209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50" name="Слайд think-cell" r:id="rId5" imgW="473" imgH="476" progId="TCLayout.ActiveDocument.1">
                  <p:embed/>
                </p:oleObj>
              </mc:Choice>
              <mc:Fallback>
                <p:oleObj name="Слайд think-cell" r:id="rId5" imgW="473" imgH="47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A55D20B-36AB-4A58-B4F0-8693286A007B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416679" y="2302735"/>
            <a:ext cx="5964702" cy="1418850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A49E74-B395-4DC0-9905-19B064E22AF1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416679" y="3947547"/>
            <a:ext cx="5964702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4" name="Rectangle 17">
            <a:extLst>
              <a:ext uri="{FF2B5EF4-FFF2-40B4-BE49-F238E27FC236}">
                <a16:creationId xmlns:a16="http://schemas.microsoft.com/office/drawing/2014/main" id="{64F79525-B21A-470A-A536-7B1B9084164D}"/>
              </a:ext>
            </a:extLst>
          </p:cNvPr>
          <p:cNvSpPr/>
          <p:nvPr userDrawn="1"/>
        </p:nvSpPr>
        <p:spPr>
          <a:xfrm>
            <a:off x="10070937" y="6669091"/>
            <a:ext cx="2120864" cy="18891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5" name="Rectangle 18">
            <a:extLst>
              <a:ext uri="{FF2B5EF4-FFF2-40B4-BE49-F238E27FC236}">
                <a16:creationId xmlns:a16="http://schemas.microsoft.com/office/drawing/2014/main" id="{8B47EA50-3774-4636-8EB5-6E97CBA01806}"/>
              </a:ext>
            </a:extLst>
          </p:cNvPr>
          <p:cNvSpPr/>
          <p:nvPr userDrawn="1"/>
        </p:nvSpPr>
        <p:spPr>
          <a:xfrm>
            <a:off x="3" y="6669091"/>
            <a:ext cx="6231369" cy="1889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A7F6914-D171-4037-9C4B-6345638DEFC5}"/>
              </a:ext>
            </a:extLst>
          </p:cNvPr>
          <p:cNvSpPr/>
          <p:nvPr userDrawn="1"/>
        </p:nvSpPr>
        <p:spPr>
          <a:xfrm>
            <a:off x="6231366" y="6669091"/>
            <a:ext cx="3839577" cy="18891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4" name="Graphic 22">
            <a:extLst>
              <a:ext uri="{FF2B5EF4-FFF2-40B4-BE49-F238E27FC236}">
                <a16:creationId xmlns:a16="http://schemas.microsoft.com/office/drawing/2014/main" id="{2838787E-2EC2-49AF-930C-DEF41D592B67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462237" y="472751"/>
            <a:ext cx="1819179" cy="231074"/>
          </a:xfrm>
          <a:prstGeom prst="rect">
            <a:avLst/>
          </a:prstGeom>
        </p:spPr>
      </p:pic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0F321814-2B4E-4160-854F-7F0A96072D7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0437" y="4507139"/>
            <a:ext cx="4614203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3A822E5A-2578-4DC4-B9E6-6AE0CA1FEFA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80437" y="4851075"/>
            <a:ext cx="4614203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22" name="Graphic 21">
            <a:extLst>
              <a:ext uri="{FF2B5EF4-FFF2-40B4-BE49-F238E27FC236}">
                <a16:creationId xmlns:a16="http://schemas.microsoft.com/office/drawing/2014/main" id="{B587FCFB-31D0-4D21-9907-631932CD365F}"/>
              </a:ext>
            </a:extLst>
          </p:cNvPr>
          <p:cNvGrpSpPr/>
          <p:nvPr userDrawn="1"/>
        </p:nvGrpSpPr>
        <p:grpSpPr>
          <a:xfrm>
            <a:off x="437195" y="4494979"/>
            <a:ext cx="224692" cy="208986"/>
            <a:chOff x="433348" y="3779361"/>
            <a:chExt cx="182562" cy="208986"/>
          </a:xfrm>
        </p:grpSpPr>
        <p:sp>
          <p:nvSpPr>
            <p:cNvPr id="23" name="Полилиния: фигура 37">
              <a:extLst>
                <a:ext uri="{FF2B5EF4-FFF2-40B4-BE49-F238E27FC236}">
                  <a16:creationId xmlns:a16="http://schemas.microsoft.com/office/drawing/2014/main" id="{D43B9190-7F8B-40DD-92A4-307FCCB161C8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24" name="Полилиния: фигура 38">
              <a:extLst>
                <a:ext uri="{FF2B5EF4-FFF2-40B4-BE49-F238E27FC236}">
                  <a16:creationId xmlns:a16="http://schemas.microsoft.com/office/drawing/2014/main" id="{EC85EFF3-8AB9-4C1F-9900-DFA117847E42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  <p:grpSp>
        <p:nvGrpSpPr>
          <p:cNvPr id="25" name="Graphic 20">
            <a:extLst>
              <a:ext uri="{FF2B5EF4-FFF2-40B4-BE49-F238E27FC236}">
                <a16:creationId xmlns:a16="http://schemas.microsoft.com/office/drawing/2014/main" id="{2547CBDB-9FC3-4093-B2A8-BCE877307961}"/>
              </a:ext>
            </a:extLst>
          </p:cNvPr>
          <p:cNvGrpSpPr/>
          <p:nvPr userDrawn="1"/>
        </p:nvGrpSpPr>
        <p:grpSpPr>
          <a:xfrm>
            <a:off x="416680" y="4829508"/>
            <a:ext cx="279486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26" name="Полилиния: фигура 40">
              <a:extLst>
                <a:ext uri="{FF2B5EF4-FFF2-40B4-BE49-F238E27FC236}">
                  <a16:creationId xmlns:a16="http://schemas.microsoft.com/office/drawing/2014/main" id="{8E453954-FC8E-44E6-B334-E10C51D7EEFE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27" name="Полилиния: фигура 41">
              <a:extLst>
                <a:ext uri="{FF2B5EF4-FFF2-40B4-BE49-F238E27FC236}">
                  <a16:creationId xmlns:a16="http://schemas.microsoft.com/office/drawing/2014/main" id="{A2949E03-2784-4CBC-9E9A-2CE16CBD9563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28" name="Полилиния: фигура 42">
              <a:extLst>
                <a:ext uri="{FF2B5EF4-FFF2-40B4-BE49-F238E27FC236}">
                  <a16:creationId xmlns:a16="http://schemas.microsoft.com/office/drawing/2014/main" id="{A04E8080-07B2-4C17-93AB-F62DD030C88A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29" name="Полилиния: фигура 43">
              <a:extLst>
                <a:ext uri="{FF2B5EF4-FFF2-40B4-BE49-F238E27FC236}">
                  <a16:creationId xmlns:a16="http://schemas.microsoft.com/office/drawing/2014/main" id="{81B3848D-C7AE-4A1C-9FAC-295F0390270C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0" name="Полилиния: фигура 44">
              <a:extLst>
                <a:ext uri="{FF2B5EF4-FFF2-40B4-BE49-F238E27FC236}">
                  <a16:creationId xmlns:a16="http://schemas.microsoft.com/office/drawing/2014/main" id="{17607169-5614-4263-B7FC-BEBEE5EB3F86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1" name="Полилиния: фигура 45">
              <a:extLst>
                <a:ext uri="{FF2B5EF4-FFF2-40B4-BE49-F238E27FC236}">
                  <a16:creationId xmlns:a16="http://schemas.microsoft.com/office/drawing/2014/main" id="{5DAEF6FE-0B3B-41A2-9398-BDE5F9854E19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2" name="Полилиния: фигура 46">
              <a:extLst>
                <a:ext uri="{FF2B5EF4-FFF2-40B4-BE49-F238E27FC236}">
                  <a16:creationId xmlns:a16="http://schemas.microsoft.com/office/drawing/2014/main" id="{01CFAFF5-193C-4AA0-BEE5-073B8C673947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4300622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1_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F5CFF9-0FBE-4EEC-97A8-CD56F1AE40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7677" y="159089"/>
            <a:ext cx="9763125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656BFE-21C7-495B-82F4-882BF71E17B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47674" y="6423496"/>
            <a:ext cx="10852785" cy="230832"/>
          </a:xfrm>
        </p:spPr>
        <p:txBody>
          <a:bodyPr/>
          <a:lstStyle/>
          <a:p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cxnSp>
        <p:nvCxnSpPr>
          <p:cNvPr id="13" name="Straight Connector 17">
            <a:extLst>
              <a:ext uri="{FF2B5EF4-FFF2-40B4-BE49-F238E27FC236}">
                <a16:creationId xmlns:a16="http://schemas.microsoft.com/office/drawing/2014/main" id="{1CFCCD14-C22F-48F0-BFBB-0B70F3EC5DF8}"/>
              </a:ext>
            </a:extLst>
          </p:cNvPr>
          <p:cNvCxnSpPr>
            <a:cxnSpLocks/>
          </p:cNvCxnSpPr>
          <p:nvPr userDrawn="1"/>
        </p:nvCxnSpPr>
        <p:spPr>
          <a:xfrm>
            <a:off x="447677" y="6380001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72B2807F-0151-43C8-9AA7-4F8E73C627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7674" y="949325"/>
            <a:ext cx="11287124" cy="533638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cxnSp>
        <p:nvCxnSpPr>
          <p:cNvPr id="15" name="Straight Connector 16">
            <a:extLst>
              <a:ext uri="{FF2B5EF4-FFF2-40B4-BE49-F238E27FC236}">
                <a16:creationId xmlns:a16="http://schemas.microsoft.com/office/drawing/2014/main" id="{5D65C370-0A93-43C9-9237-84D762563608}"/>
              </a:ext>
            </a:extLst>
          </p:cNvPr>
          <p:cNvCxnSpPr>
            <a:cxnSpLocks/>
          </p:cNvCxnSpPr>
          <p:nvPr userDrawn="1"/>
        </p:nvCxnSpPr>
        <p:spPr>
          <a:xfrm>
            <a:off x="447677" y="832417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raphic 10">
            <a:extLst>
              <a:ext uri="{FF2B5EF4-FFF2-40B4-BE49-F238E27FC236}">
                <a16:creationId xmlns:a16="http://schemas.microsoft.com/office/drawing/2014/main" id="{59BFF6BD-D15A-4D5B-BA9C-E60B153404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468285" y="498216"/>
            <a:ext cx="1266517" cy="160874"/>
          </a:xfrm>
          <a:prstGeom prst="rect">
            <a:avLst/>
          </a:prstGeom>
        </p:spPr>
      </p:pic>
      <p:sp>
        <p:nvSpPr>
          <p:cNvPr id="12" name="Slide Number Placeholder 3">
            <a:extLst>
              <a:ext uri="{FF2B5EF4-FFF2-40B4-BE49-F238E27FC236}">
                <a16:creationId xmlns:a16="http://schemas.microsoft.com/office/drawing/2014/main" id="{4C45D051-1E6C-4F84-B067-52E903D6DF4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10950" y="6454277"/>
            <a:ext cx="333376" cy="169277"/>
          </a:xfrm>
        </p:spPr>
        <p:txBody>
          <a:bodyPr/>
          <a:lstStyle/>
          <a:p>
            <a:fld id="{625459FB-06E6-45FD-BA35-F4B03FA0206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248745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_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A11D9AC-D4CB-4F06-95E2-EF5628545F55}"/>
              </a:ext>
            </a:extLst>
          </p:cNvPr>
          <p:cNvSpPr/>
          <p:nvPr userDrawn="1"/>
        </p:nvSpPr>
        <p:spPr>
          <a:xfrm>
            <a:off x="11831639" y="6381734"/>
            <a:ext cx="360363" cy="291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183F293-4728-425D-9BAA-76E426B790BB}"/>
              </a:ext>
            </a:extLst>
          </p:cNvPr>
          <p:cNvSpPr/>
          <p:nvPr userDrawn="1"/>
        </p:nvSpPr>
        <p:spPr>
          <a:xfrm>
            <a:off x="9639301" y="6673334"/>
            <a:ext cx="2192337" cy="1846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62841C2-FE17-447B-8022-B906B8A16F38}"/>
              </a:ext>
            </a:extLst>
          </p:cNvPr>
          <p:cNvSpPr/>
          <p:nvPr userDrawn="1"/>
        </p:nvSpPr>
        <p:spPr>
          <a:xfrm rot="5400000">
            <a:off x="-349761" y="349764"/>
            <a:ext cx="756000" cy="564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B4037E0-1805-4ADB-AE80-4A72F5EF592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78A50452-927C-4D01-B9B9-45B2C5FAD1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7674" y="949325"/>
            <a:ext cx="11287124" cy="533638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6A56C11-E029-41A2-A76B-D0BAB38CD6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7677" y="159089"/>
            <a:ext cx="9763125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FEA5BD35-6834-4C10-B5EA-7F565ECF513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10950" y="6454277"/>
            <a:ext cx="333376" cy="169277"/>
          </a:xfrm>
        </p:spPr>
        <p:txBody>
          <a:bodyPr/>
          <a:lstStyle/>
          <a:p>
            <a:fld id="{625459FB-06E6-45FD-BA35-F4B03FA0206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91038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3_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F5CFF9-0FBE-4EEC-97A8-CD56F1AE40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7677" y="159089"/>
            <a:ext cx="9763125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656BFE-21C7-495B-82F4-882BF71E17B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47674" y="6423496"/>
            <a:ext cx="10852785" cy="230832"/>
          </a:xfrm>
        </p:spPr>
        <p:txBody>
          <a:bodyPr/>
          <a:lstStyle/>
          <a:p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72B2807F-0151-43C8-9AA7-4F8E73C627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7674" y="949325"/>
            <a:ext cx="11287124" cy="533638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cxnSp>
        <p:nvCxnSpPr>
          <p:cNvPr id="15" name="Straight Connector 16">
            <a:extLst>
              <a:ext uri="{FF2B5EF4-FFF2-40B4-BE49-F238E27FC236}">
                <a16:creationId xmlns:a16="http://schemas.microsoft.com/office/drawing/2014/main" id="{5D65C370-0A93-43C9-9237-84D762563608}"/>
              </a:ext>
            </a:extLst>
          </p:cNvPr>
          <p:cNvCxnSpPr>
            <a:cxnSpLocks/>
          </p:cNvCxnSpPr>
          <p:nvPr userDrawn="1"/>
        </p:nvCxnSpPr>
        <p:spPr>
          <a:xfrm>
            <a:off x="447677" y="832417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raphic 10">
            <a:extLst>
              <a:ext uri="{FF2B5EF4-FFF2-40B4-BE49-F238E27FC236}">
                <a16:creationId xmlns:a16="http://schemas.microsoft.com/office/drawing/2014/main" id="{59BFF6BD-D15A-4D5B-BA9C-E60B153404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468285" y="498216"/>
            <a:ext cx="1266517" cy="160874"/>
          </a:xfrm>
          <a:prstGeom prst="rect">
            <a:avLst/>
          </a:prstGeom>
        </p:spPr>
      </p:pic>
      <p:sp>
        <p:nvSpPr>
          <p:cNvPr id="12" name="Slide Number Placeholder 3">
            <a:extLst>
              <a:ext uri="{FF2B5EF4-FFF2-40B4-BE49-F238E27FC236}">
                <a16:creationId xmlns:a16="http://schemas.microsoft.com/office/drawing/2014/main" id="{4C45D051-1E6C-4F84-B067-52E903D6DF4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10950" y="6454277"/>
            <a:ext cx="333376" cy="169277"/>
          </a:xfrm>
        </p:spPr>
        <p:txBody>
          <a:bodyPr/>
          <a:lstStyle/>
          <a:p>
            <a:fld id="{625459FB-06E6-45FD-BA35-F4B03FA0206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49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1_Текст,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656BFE-21C7-495B-82F4-882BF71E17B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72D759-7C34-4853-B92B-53FA81DE3C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25459FB-06E6-45FD-BA35-F4B03FA0206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7FFEF65A-D7B7-48A0-8EA0-D8F75EC973D3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46239" y="6176812"/>
            <a:ext cx="11284506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2" name="Текст 7">
            <a:extLst>
              <a:ext uri="{FF2B5EF4-FFF2-40B4-BE49-F238E27FC236}">
                <a16:creationId xmlns:a16="http://schemas.microsoft.com/office/drawing/2014/main" id="{D8B8E1E1-D6FF-47E0-8CEF-3D3CA1580D81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447676" y="2699527"/>
            <a:ext cx="11287124" cy="3236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4" name="Прямая соединительная линия 33">
            <a:extLst>
              <a:ext uri="{FF2B5EF4-FFF2-40B4-BE49-F238E27FC236}">
                <a16:creationId xmlns:a16="http://schemas.microsoft.com/office/drawing/2014/main" id="{7FEA907A-FFBA-410E-BAB4-30D82A2AB0DB}"/>
              </a:ext>
            </a:extLst>
          </p:cNvPr>
          <p:cNvCxnSpPr>
            <a:cxnSpLocks/>
          </p:cNvCxnSpPr>
          <p:nvPr userDrawn="1"/>
        </p:nvCxnSpPr>
        <p:spPr>
          <a:xfrm>
            <a:off x="447676" y="3023222"/>
            <a:ext cx="112945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ontent Placeholder 9">
            <a:extLst>
              <a:ext uri="{FF2B5EF4-FFF2-40B4-BE49-F238E27FC236}">
                <a16:creationId xmlns:a16="http://schemas.microsoft.com/office/drawing/2014/main" id="{F597E200-CC23-48B8-B673-E422B573A05A}"/>
              </a:ext>
            </a:extLst>
          </p:cNvPr>
          <p:cNvSpPr>
            <a:spLocks noGrp="1"/>
          </p:cNvSpPr>
          <p:nvPr>
            <p:ph sz="quarter" idx="69" hasCustomPrompt="1"/>
          </p:nvPr>
        </p:nvSpPr>
        <p:spPr>
          <a:xfrm>
            <a:off x="446242" y="3097417"/>
            <a:ext cx="11296651" cy="300512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4" name="Текст 5">
            <a:extLst>
              <a:ext uri="{FF2B5EF4-FFF2-40B4-BE49-F238E27FC236}">
                <a16:creationId xmlns:a16="http://schemas.microsoft.com/office/drawing/2014/main" id="{3CF44B63-7B8D-417E-BE45-07D78BD81D4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7677" y="954863"/>
            <a:ext cx="11287125" cy="148652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4424127-63AD-483D-85F5-D7BB10AEEA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7677" y="159089"/>
            <a:ext cx="9763125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cxnSp>
        <p:nvCxnSpPr>
          <p:cNvPr id="19" name="Straight Connector 16">
            <a:extLst>
              <a:ext uri="{FF2B5EF4-FFF2-40B4-BE49-F238E27FC236}">
                <a16:creationId xmlns:a16="http://schemas.microsoft.com/office/drawing/2014/main" id="{F1A68DF7-14B1-42B4-8C2B-7D3F49C8517D}"/>
              </a:ext>
            </a:extLst>
          </p:cNvPr>
          <p:cNvCxnSpPr>
            <a:cxnSpLocks/>
          </p:cNvCxnSpPr>
          <p:nvPr userDrawn="1"/>
        </p:nvCxnSpPr>
        <p:spPr>
          <a:xfrm>
            <a:off x="447677" y="832417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17">
            <a:extLst>
              <a:ext uri="{FF2B5EF4-FFF2-40B4-BE49-F238E27FC236}">
                <a16:creationId xmlns:a16="http://schemas.microsoft.com/office/drawing/2014/main" id="{44CF6953-59D5-4457-9612-127C73F7D4A0}"/>
              </a:ext>
            </a:extLst>
          </p:cNvPr>
          <p:cNvCxnSpPr>
            <a:cxnSpLocks/>
          </p:cNvCxnSpPr>
          <p:nvPr userDrawn="1"/>
        </p:nvCxnSpPr>
        <p:spPr>
          <a:xfrm>
            <a:off x="447677" y="6380001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Graphic 10">
            <a:extLst>
              <a:ext uri="{FF2B5EF4-FFF2-40B4-BE49-F238E27FC236}">
                <a16:creationId xmlns:a16="http://schemas.microsoft.com/office/drawing/2014/main" id="{347FE452-5045-46A6-BD7E-248BDE8321D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468285" y="498216"/>
            <a:ext cx="1266517" cy="160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46929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2_Текст,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4">
            <a:extLst>
              <a:ext uri="{FF2B5EF4-FFF2-40B4-BE49-F238E27FC236}">
                <a16:creationId xmlns:a16="http://schemas.microsoft.com/office/drawing/2014/main" id="{5C888821-A027-41DC-A899-102DDC535582}"/>
              </a:ext>
            </a:extLst>
          </p:cNvPr>
          <p:cNvSpPr/>
          <p:nvPr userDrawn="1"/>
        </p:nvSpPr>
        <p:spPr>
          <a:xfrm rot="5400000">
            <a:off x="-349761" y="349764"/>
            <a:ext cx="756000" cy="564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2CFEAC94-C92F-489F-977F-7B071720F0A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47674" y="6423496"/>
            <a:ext cx="10852785" cy="230832"/>
          </a:xfrm>
        </p:spPr>
        <p:txBody>
          <a:bodyPr/>
          <a:lstStyle/>
          <a:p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0" name="Slide Number Placeholder 3">
            <a:extLst>
              <a:ext uri="{FF2B5EF4-FFF2-40B4-BE49-F238E27FC236}">
                <a16:creationId xmlns:a16="http://schemas.microsoft.com/office/drawing/2014/main" id="{280EB920-5ED4-4F7D-BE29-DDBEF40C969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10950" y="6454277"/>
            <a:ext cx="333376" cy="169277"/>
          </a:xfrm>
        </p:spPr>
        <p:txBody>
          <a:bodyPr/>
          <a:lstStyle/>
          <a:p>
            <a:fld id="{625459FB-06E6-45FD-BA35-F4B03FA0206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8FB09EBA-70EF-41C3-9398-5A6DDA6052CC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46239" y="6176812"/>
            <a:ext cx="11284506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22" name="Текст 7">
            <a:extLst>
              <a:ext uri="{FF2B5EF4-FFF2-40B4-BE49-F238E27FC236}">
                <a16:creationId xmlns:a16="http://schemas.microsoft.com/office/drawing/2014/main" id="{EAB62A99-3037-4D53-8983-D02E4E9AF796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447676" y="2699527"/>
            <a:ext cx="11287124" cy="3236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id="{AC27C27B-8B97-4A55-9AC7-D4D8558DAE92}"/>
              </a:ext>
            </a:extLst>
          </p:cNvPr>
          <p:cNvCxnSpPr>
            <a:cxnSpLocks/>
          </p:cNvCxnSpPr>
          <p:nvPr userDrawn="1"/>
        </p:nvCxnSpPr>
        <p:spPr>
          <a:xfrm>
            <a:off x="447676" y="3023222"/>
            <a:ext cx="112945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ontent Placeholder 9">
            <a:extLst>
              <a:ext uri="{FF2B5EF4-FFF2-40B4-BE49-F238E27FC236}">
                <a16:creationId xmlns:a16="http://schemas.microsoft.com/office/drawing/2014/main" id="{BC170EEA-6230-4E3A-9B40-CB3E39B69042}"/>
              </a:ext>
            </a:extLst>
          </p:cNvPr>
          <p:cNvSpPr>
            <a:spLocks noGrp="1"/>
          </p:cNvSpPr>
          <p:nvPr>
            <p:ph sz="quarter" idx="69" hasCustomPrompt="1"/>
          </p:nvPr>
        </p:nvSpPr>
        <p:spPr>
          <a:xfrm>
            <a:off x="446242" y="3097417"/>
            <a:ext cx="11296651" cy="300512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6" name="Текст 5">
            <a:extLst>
              <a:ext uri="{FF2B5EF4-FFF2-40B4-BE49-F238E27FC236}">
                <a16:creationId xmlns:a16="http://schemas.microsoft.com/office/drawing/2014/main" id="{6AF7270B-434A-4CE4-8495-6E522069F2D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7677" y="954863"/>
            <a:ext cx="11287125" cy="148652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2B55BA5F-EF6A-42BF-9F8A-3460856328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7677" y="159089"/>
            <a:ext cx="9763125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cxnSp>
        <p:nvCxnSpPr>
          <p:cNvPr id="28" name="Straight Connector 16">
            <a:extLst>
              <a:ext uri="{FF2B5EF4-FFF2-40B4-BE49-F238E27FC236}">
                <a16:creationId xmlns:a16="http://schemas.microsoft.com/office/drawing/2014/main" id="{0F853D90-8674-4A96-9D36-5FFD66005537}"/>
              </a:ext>
            </a:extLst>
          </p:cNvPr>
          <p:cNvCxnSpPr>
            <a:cxnSpLocks/>
          </p:cNvCxnSpPr>
          <p:nvPr userDrawn="1"/>
        </p:nvCxnSpPr>
        <p:spPr>
          <a:xfrm>
            <a:off x="447677" y="832417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17">
            <a:extLst>
              <a:ext uri="{FF2B5EF4-FFF2-40B4-BE49-F238E27FC236}">
                <a16:creationId xmlns:a16="http://schemas.microsoft.com/office/drawing/2014/main" id="{FAAE9CD6-205D-48F6-9B70-4B23D1ED7ABF}"/>
              </a:ext>
            </a:extLst>
          </p:cNvPr>
          <p:cNvCxnSpPr>
            <a:cxnSpLocks/>
          </p:cNvCxnSpPr>
          <p:nvPr userDrawn="1"/>
        </p:nvCxnSpPr>
        <p:spPr>
          <a:xfrm>
            <a:off x="447677" y="6380001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7">
            <a:extLst>
              <a:ext uri="{FF2B5EF4-FFF2-40B4-BE49-F238E27FC236}">
                <a16:creationId xmlns:a16="http://schemas.microsoft.com/office/drawing/2014/main" id="{A2DB9FAB-AC3F-4052-96D7-AA0624BD1ADC}"/>
              </a:ext>
            </a:extLst>
          </p:cNvPr>
          <p:cNvSpPr/>
          <p:nvPr userDrawn="1"/>
        </p:nvSpPr>
        <p:spPr>
          <a:xfrm>
            <a:off x="11831639" y="6381734"/>
            <a:ext cx="360363" cy="291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Rectangle 8">
            <a:extLst>
              <a:ext uri="{FF2B5EF4-FFF2-40B4-BE49-F238E27FC236}">
                <a16:creationId xmlns:a16="http://schemas.microsoft.com/office/drawing/2014/main" id="{2A58425C-55B1-4FBA-8DF6-B5CC161B0648}"/>
              </a:ext>
            </a:extLst>
          </p:cNvPr>
          <p:cNvSpPr/>
          <p:nvPr userDrawn="1"/>
        </p:nvSpPr>
        <p:spPr>
          <a:xfrm>
            <a:off x="9639301" y="6673334"/>
            <a:ext cx="2192337" cy="1846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  <p:pic>
        <p:nvPicPr>
          <p:cNvPr id="2" name="Graphic 10">
            <a:extLst>
              <a:ext uri="{FF2B5EF4-FFF2-40B4-BE49-F238E27FC236}">
                <a16:creationId xmlns:a16="http://schemas.microsoft.com/office/drawing/2014/main" id="{6D19EB15-3129-44D1-BEEF-7EAC29E4F40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468285" y="498216"/>
            <a:ext cx="1266517" cy="160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75900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1_Диаграмма 2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656BFE-21C7-495B-82F4-882BF71E17B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72D759-7C34-4853-B92B-53FA81DE3C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25459FB-06E6-45FD-BA35-F4B03FA0206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FA5E980A-C1BE-4325-9B04-6215EFAA9A96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203956" y="5128796"/>
            <a:ext cx="5530844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25" name="Текст 7">
            <a:extLst>
              <a:ext uri="{FF2B5EF4-FFF2-40B4-BE49-F238E27FC236}">
                <a16:creationId xmlns:a16="http://schemas.microsoft.com/office/drawing/2014/main" id="{CCD7A786-C429-47A5-978F-5D3C1D46D5EB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6205457" y="1808467"/>
            <a:ext cx="5529345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3F16E99F-FDB1-42FA-A4E3-1600C3F4B082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46240" y="5128796"/>
            <a:ext cx="5539089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28" name="Текст 7">
            <a:extLst>
              <a:ext uri="{FF2B5EF4-FFF2-40B4-BE49-F238E27FC236}">
                <a16:creationId xmlns:a16="http://schemas.microsoft.com/office/drawing/2014/main" id="{F4447B33-C9C8-4145-9A7A-8D7EF17D775E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447676" y="1808467"/>
            <a:ext cx="5540374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id="{FA6C18E5-5F19-4FDE-8907-070311F9BA69}"/>
              </a:ext>
            </a:extLst>
          </p:cNvPr>
          <p:cNvCxnSpPr>
            <a:cxnSpLocks/>
          </p:cNvCxnSpPr>
          <p:nvPr userDrawn="1"/>
        </p:nvCxnSpPr>
        <p:spPr>
          <a:xfrm>
            <a:off x="447676" y="2136925"/>
            <a:ext cx="55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id="{1B4B2A7B-9BD1-46D6-972E-0F7E56C711E4}"/>
              </a:ext>
            </a:extLst>
          </p:cNvPr>
          <p:cNvCxnSpPr>
            <a:cxnSpLocks/>
          </p:cNvCxnSpPr>
          <p:nvPr userDrawn="1"/>
        </p:nvCxnSpPr>
        <p:spPr>
          <a:xfrm>
            <a:off x="6206514" y="2136925"/>
            <a:ext cx="5522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Content Placeholder 9">
            <a:extLst>
              <a:ext uri="{FF2B5EF4-FFF2-40B4-BE49-F238E27FC236}">
                <a16:creationId xmlns:a16="http://schemas.microsoft.com/office/drawing/2014/main" id="{4F2F5A10-D5DD-4344-ACF5-A982C4E5F22D}"/>
              </a:ext>
            </a:extLst>
          </p:cNvPr>
          <p:cNvSpPr>
            <a:spLocks noGrp="1"/>
          </p:cNvSpPr>
          <p:nvPr>
            <p:ph sz="quarter" idx="68" hasCustomPrompt="1"/>
          </p:nvPr>
        </p:nvSpPr>
        <p:spPr>
          <a:xfrm>
            <a:off x="446238" y="2203581"/>
            <a:ext cx="5540400" cy="27360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2" name="Content Placeholder 9">
            <a:extLst>
              <a:ext uri="{FF2B5EF4-FFF2-40B4-BE49-F238E27FC236}">
                <a16:creationId xmlns:a16="http://schemas.microsoft.com/office/drawing/2014/main" id="{FA1CF7C3-D48B-4DDE-AF9B-0A4B784E4189}"/>
              </a:ext>
            </a:extLst>
          </p:cNvPr>
          <p:cNvSpPr>
            <a:spLocks noGrp="1"/>
          </p:cNvSpPr>
          <p:nvPr>
            <p:ph sz="quarter" idx="69" hasCustomPrompt="1"/>
          </p:nvPr>
        </p:nvSpPr>
        <p:spPr>
          <a:xfrm>
            <a:off x="6205454" y="2203581"/>
            <a:ext cx="5540400" cy="27360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A127DBA-83B2-4813-B407-E3C6E24BC3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7677" y="159089"/>
            <a:ext cx="9763125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cxnSp>
        <p:nvCxnSpPr>
          <p:cNvPr id="19" name="Straight Connector 16">
            <a:extLst>
              <a:ext uri="{FF2B5EF4-FFF2-40B4-BE49-F238E27FC236}">
                <a16:creationId xmlns:a16="http://schemas.microsoft.com/office/drawing/2014/main" id="{D776E396-F0CB-46C1-861E-1717EC0D8078}"/>
              </a:ext>
            </a:extLst>
          </p:cNvPr>
          <p:cNvCxnSpPr>
            <a:cxnSpLocks/>
          </p:cNvCxnSpPr>
          <p:nvPr userDrawn="1"/>
        </p:nvCxnSpPr>
        <p:spPr>
          <a:xfrm>
            <a:off x="447677" y="832417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17">
            <a:extLst>
              <a:ext uri="{FF2B5EF4-FFF2-40B4-BE49-F238E27FC236}">
                <a16:creationId xmlns:a16="http://schemas.microsoft.com/office/drawing/2014/main" id="{5A533518-D781-4828-97DF-C5C6F9FFBFAE}"/>
              </a:ext>
            </a:extLst>
          </p:cNvPr>
          <p:cNvCxnSpPr>
            <a:cxnSpLocks/>
          </p:cNvCxnSpPr>
          <p:nvPr userDrawn="1"/>
        </p:nvCxnSpPr>
        <p:spPr>
          <a:xfrm>
            <a:off x="447677" y="6380001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Graphic 10">
            <a:extLst>
              <a:ext uri="{FF2B5EF4-FFF2-40B4-BE49-F238E27FC236}">
                <a16:creationId xmlns:a16="http://schemas.microsoft.com/office/drawing/2014/main" id="{F19562EB-F1B8-4220-B10B-CD464EE2FF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468285" y="498216"/>
            <a:ext cx="1266517" cy="160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82926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2_Диаграмма 2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4">
            <a:extLst>
              <a:ext uri="{FF2B5EF4-FFF2-40B4-BE49-F238E27FC236}">
                <a16:creationId xmlns:a16="http://schemas.microsoft.com/office/drawing/2014/main" id="{0C7E0737-0B22-4606-9BE0-BADF7E78FC16}"/>
              </a:ext>
            </a:extLst>
          </p:cNvPr>
          <p:cNvSpPr/>
          <p:nvPr userDrawn="1"/>
        </p:nvSpPr>
        <p:spPr>
          <a:xfrm rot="5400000">
            <a:off x="-349761" y="349764"/>
            <a:ext cx="756000" cy="564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9E696B0F-03B9-48D7-8678-0993EBF6F6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47674" y="6423496"/>
            <a:ext cx="10852785" cy="230832"/>
          </a:xfrm>
        </p:spPr>
        <p:txBody>
          <a:bodyPr/>
          <a:lstStyle/>
          <a:p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3" name="Slide Number Placeholder 3">
            <a:extLst>
              <a:ext uri="{FF2B5EF4-FFF2-40B4-BE49-F238E27FC236}">
                <a16:creationId xmlns:a16="http://schemas.microsoft.com/office/drawing/2014/main" id="{E3E08256-FB92-45DC-8F32-BEE4B6430F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10950" y="6454277"/>
            <a:ext cx="333376" cy="169277"/>
          </a:xfrm>
        </p:spPr>
        <p:txBody>
          <a:bodyPr/>
          <a:lstStyle/>
          <a:p>
            <a:fld id="{625459FB-06E6-45FD-BA35-F4B03FA0206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438DCB22-582C-4A11-86ED-6825FCE648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7677" y="159089"/>
            <a:ext cx="9763125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cxnSp>
        <p:nvCxnSpPr>
          <p:cNvPr id="41" name="Straight Connector 16">
            <a:extLst>
              <a:ext uri="{FF2B5EF4-FFF2-40B4-BE49-F238E27FC236}">
                <a16:creationId xmlns:a16="http://schemas.microsoft.com/office/drawing/2014/main" id="{7770F287-71B0-4B1D-8B8A-8D6564551C64}"/>
              </a:ext>
            </a:extLst>
          </p:cNvPr>
          <p:cNvCxnSpPr>
            <a:cxnSpLocks/>
          </p:cNvCxnSpPr>
          <p:nvPr userDrawn="1"/>
        </p:nvCxnSpPr>
        <p:spPr>
          <a:xfrm>
            <a:off x="447677" y="832417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17">
            <a:extLst>
              <a:ext uri="{FF2B5EF4-FFF2-40B4-BE49-F238E27FC236}">
                <a16:creationId xmlns:a16="http://schemas.microsoft.com/office/drawing/2014/main" id="{8248097E-E071-4598-923B-0D93C69B5736}"/>
              </a:ext>
            </a:extLst>
          </p:cNvPr>
          <p:cNvCxnSpPr>
            <a:cxnSpLocks/>
          </p:cNvCxnSpPr>
          <p:nvPr userDrawn="1"/>
        </p:nvCxnSpPr>
        <p:spPr>
          <a:xfrm>
            <a:off x="447677" y="6380001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7">
            <a:extLst>
              <a:ext uri="{FF2B5EF4-FFF2-40B4-BE49-F238E27FC236}">
                <a16:creationId xmlns:a16="http://schemas.microsoft.com/office/drawing/2014/main" id="{A6F4171B-757E-4976-8CFB-97A6373E3EDF}"/>
              </a:ext>
            </a:extLst>
          </p:cNvPr>
          <p:cNvSpPr/>
          <p:nvPr userDrawn="1"/>
        </p:nvSpPr>
        <p:spPr>
          <a:xfrm>
            <a:off x="11831639" y="6381734"/>
            <a:ext cx="360363" cy="291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2CFD1C77-46C5-4C82-A8F2-65DFCEF20968}"/>
              </a:ext>
            </a:extLst>
          </p:cNvPr>
          <p:cNvSpPr/>
          <p:nvPr userDrawn="1"/>
        </p:nvSpPr>
        <p:spPr>
          <a:xfrm>
            <a:off x="9639301" y="6673334"/>
            <a:ext cx="2192337" cy="1846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  <p:pic>
        <p:nvPicPr>
          <p:cNvPr id="2" name="Graphic 10">
            <a:extLst>
              <a:ext uri="{FF2B5EF4-FFF2-40B4-BE49-F238E27FC236}">
                <a16:creationId xmlns:a16="http://schemas.microsoft.com/office/drawing/2014/main" id="{C0ABDB23-A646-4154-A171-C15BA5151B4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468285" y="498216"/>
            <a:ext cx="1266517" cy="160874"/>
          </a:xfrm>
          <a:prstGeom prst="rect">
            <a:avLst/>
          </a:prstGeom>
        </p:spPr>
      </p:pic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87D5529A-1FB2-43FF-9146-8EBE331A5139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203956" y="5128796"/>
            <a:ext cx="5530844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25" name="Текст 7">
            <a:extLst>
              <a:ext uri="{FF2B5EF4-FFF2-40B4-BE49-F238E27FC236}">
                <a16:creationId xmlns:a16="http://schemas.microsoft.com/office/drawing/2014/main" id="{8A0D4191-B773-4AD8-9B80-C74E0D69183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6205457" y="1808467"/>
            <a:ext cx="5529345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21AFEA5B-B040-4BC8-83EF-DC20EE8AD526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46240" y="5128796"/>
            <a:ext cx="5539089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28" name="Текст 7">
            <a:extLst>
              <a:ext uri="{FF2B5EF4-FFF2-40B4-BE49-F238E27FC236}">
                <a16:creationId xmlns:a16="http://schemas.microsoft.com/office/drawing/2014/main" id="{5B8C9AF7-AFA2-42BF-8127-0B833139F4FF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447676" y="1808467"/>
            <a:ext cx="5540374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id="{D6038E47-91FA-433A-8B83-134B7EA53A93}"/>
              </a:ext>
            </a:extLst>
          </p:cNvPr>
          <p:cNvCxnSpPr>
            <a:cxnSpLocks/>
          </p:cNvCxnSpPr>
          <p:nvPr userDrawn="1"/>
        </p:nvCxnSpPr>
        <p:spPr>
          <a:xfrm>
            <a:off x="447676" y="2136925"/>
            <a:ext cx="55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id="{832C720D-4A78-4626-B0D7-6D16848D7FC1}"/>
              </a:ext>
            </a:extLst>
          </p:cNvPr>
          <p:cNvCxnSpPr>
            <a:cxnSpLocks/>
          </p:cNvCxnSpPr>
          <p:nvPr userDrawn="1"/>
        </p:nvCxnSpPr>
        <p:spPr>
          <a:xfrm>
            <a:off x="6206514" y="2136925"/>
            <a:ext cx="5522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Content Placeholder 9">
            <a:extLst>
              <a:ext uri="{FF2B5EF4-FFF2-40B4-BE49-F238E27FC236}">
                <a16:creationId xmlns:a16="http://schemas.microsoft.com/office/drawing/2014/main" id="{946E2CB2-D60B-4E9A-98AD-0CB1D6239C10}"/>
              </a:ext>
            </a:extLst>
          </p:cNvPr>
          <p:cNvSpPr>
            <a:spLocks noGrp="1"/>
          </p:cNvSpPr>
          <p:nvPr>
            <p:ph sz="quarter" idx="68" hasCustomPrompt="1"/>
          </p:nvPr>
        </p:nvSpPr>
        <p:spPr>
          <a:xfrm>
            <a:off x="446238" y="2203581"/>
            <a:ext cx="5540400" cy="27360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2" name="Content Placeholder 9">
            <a:extLst>
              <a:ext uri="{FF2B5EF4-FFF2-40B4-BE49-F238E27FC236}">
                <a16:creationId xmlns:a16="http://schemas.microsoft.com/office/drawing/2014/main" id="{A54FAD8D-FE57-46B5-9DD2-BFB0E319CBD0}"/>
              </a:ext>
            </a:extLst>
          </p:cNvPr>
          <p:cNvSpPr>
            <a:spLocks noGrp="1"/>
          </p:cNvSpPr>
          <p:nvPr>
            <p:ph sz="quarter" idx="69" hasCustomPrompt="1"/>
          </p:nvPr>
        </p:nvSpPr>
        <p:spPr>
          <a:xfrm>
            <a:off x="6205454" y="2203581"/>
            <a:ext cx="5540400" cy="27360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2820786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1_Текст, Диаграмма 2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656BFE-21C7-495B-82F4-882BF71E17B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72D759-7C34-4853-B92B-53FA81DE3C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25459FB-06E6-45FD-BA35-F4B03FA0206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0" name="Текст 7">
            <a:extLst>
              <a:ext uri="{FF2B5EF4-FFF2-40B4-BE49-F238E27FC236}">
                <a16:creationId xmlns:a16="http://schemas.microsoft.com/office/drawing/2014/main" id="{14AC8473-DC52-4682-9125-F2895256451B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6205454" y="3703676"/>
            <a:ext cx="552934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2" name="Прямая соединительная линия 29">
            <a:extLst>
              <a:ext uri="{FF2B5EF4-FFF2-40B4-BE49-F238E27FC236}">
                <a16:creationId xmlns:a16="http://schemas.microsoft.com/office/drawing/2014/main" id="{9536E757-1428-4F48-9977-2B3C7B4EC31E}"/>
              </a:ext>
            </a:extLst>
          </p:cNvPr>
          <p:cNvCxnSpPr>
            <a:cxnSpLocks/>
          </p:cNvCxnSpPr>
          <p:nvPr userDrawn="1"/>
        </p:nvCxnSpPr>
        <p:spPr>
          <a:xfrm>
            <a:off x="6205454" y="4032133"/>
            <a:ext cx="55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 Placeholder 7">
            <a:extLst>
              <a:ext uri="{FF2B5EF4-FFF2-40B4-BE49-F238E27FC236}">
                <a16:creationId xmlns:a16="http://schemas.microsoft.com/office/drawing/2014/main" id="{B7B759CC-45EA-467F-B360-431A5419CC10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203956" y="6176812"/>
            <a:ext cx="5530844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24" name="Content Placeholder 9">
            <a:extLst>
              <a:ext uri="{FF2B5EF4-FFF2-40B4-BE49-F238E27FC236}">
                <a16:creationId xmlns:a16="http://schemas.microsoft.com/office/drawing/2014/main" id="{6608A214-64A4-495B-A57B-DC53168B9847}"/>
              </a:ext>
            </a:extLst>
          </p:cNvPr>
          <p:cNvSpPr>
            <a:spLocks noGrp="1"/>
          </p:cNvSpPr>
          <p:nvPr>
            <p:ph sz="quarter" idx="78" hasCustomPrompt="1"/>
          </p:nvPr>
        </p:nvSpPr>
        <p:spPr>
          <a:xfrm>
            <a:off x="6203950" y="4100167"/>
            <a:ext cx="5540400" cy="2000971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9" name="Текст 5">
            <a:extLst>
              <a:ext uri="{FF2B5EF4-FFF2-40B4-BE49-F238E27FC236}">
                <a16:creationId xmlns:a16="http://schemas.microsoft.com/office/drawing/2014/main" id="{F0B030A2-7030-4133-A081-21614A11DF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7677" y="954860"/>
            <a:ext cx="5540400" cy="5341938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55EB64B-2CB5-4F05-B91E-AE9C43F210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7677" y="159089"/>
            <a:ext cx="9763125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cxnSp>
        <p:nvCxnSpPr>
          <p:cNvPr id="20" name="Straight Connector 16">
            <a:extLst>
              <a:ext uri="{FF2B5EF4-FFF2-40B4-BE49-F238E27FC236}">
                <a16:creationId xmlns:a16="http://schemas.microsoft.com/office/drawing/2014/main" id="{60C36372-6451-4C4C-808C-3F85A6BC6D24}"/>
              </a:ext>
            </a:extLst>
          </p:cNvPr>
          <p:cNvCxnSpPr>
            <a:cxnSpLocks/>
          </p:cNvCxnSpPr>
          <p:nvPr userDrawn="1"/>
        </p:nvCxnSpPr>
        <p:spPr>
          <a:xfrm>
            <a:off x="447677" y="832417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17">
            <a:extLst>
              <a:ext uri="{FF2B5EF4-FFF2-40B4-BE49-F238E27FC236}">
                <a16:creationId xmlns:a16="http://schemas.microsoft.com/office/drawing/2014/main" id="{1087414D-4A96-4187-92AF-8FC357F107A8}"/>
              </a:ext>
            </a:extLst>
          </p:cNvPr>
          <p:cNvCxnSpPr>
            <a:cxnSpLocks/>
          </p:cNvCxnSpPr>
          <p:nvPr userDrawn="1"/>
        </p:nvCxnSpPr>
        <p:spPr>
          <a:xfrm>
            <a:off x="447677" y="6380001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Текст 7">
            <a:extLst>
              <a:ext uri="{FF2B5EF4-FFF2-40B4-BE49-F238E27FC236}">
                <a16:creationId xmlns:a16="http://schemas.microsoft.com/office/drawing/2014/main" id="{C1BCA557-BF40-4B9A-8497-DD67A7708200}"/>
              </a:ext>
            </a:extLst>
          </p:cNvPr>
          <p:cNvSpPr>
            <a:spLocks noGrp="1"/>
          </p:cNvSpPr>
          <p:nvPr>
            <p:ph type="body" sz="quarter" idx="79" hasCustomPrompt="1"/>
          </p:nvPr>
        </p:nvSpPr>
        <p:spPr>
          <a:xfrm>
            <a:off x="6205454" y="954862"/>
            <a:ext cx="552934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id="{E581FFF0-0895-44AE-924C-DEC12CD48053}"/>
              </a:ext>
            </a:extLst>
          </p:cNvPr>
          <p:cNvCxnSpPr>
            <a:cxnSpLocks/>
          </p:cNvCxnSpPr>
          <p:nvPr userDrawn="1"/>
        </p:nvCxnSpPr>
        <p:spPr>
          <a:xfrm>
            <a:off x="6205454" y="1283320"/>
            <a:ext cx="55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BF710577-DE2C-4AB3-9071-267809D7444F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6203956" y="3427999"/>
            <a:ext cx="5530844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3" name="Content Placeholder 9">
            <a:extLst>
              <a:ext uri="{FF2B5EF4-FFF2-40B4-BE49-F238E27FC236}">
                <a16:creationId xmlns:a16="http://schemas.microsoft.com/office/drawing/2014/main" id="{9C7C0E73-0063-41B0-A7DB-B654D0A1A60E}"/>
              </a:ext>
            </a:extLst>
          </p:cNvPr>
          <p:cNvSpPr>
            <a:spLocks noGrp="1"/>
          </p:cNvSpPr>
          <p:nvPr>
            <p:ph sz="quarter" idx="81" hasCustomPrompt="1"/>
          </p:nvPr>
        </p:nvSpPr>
        <p:spPr>
          <a:xfrm>
            <a:off x="6203950" y="1351355"/>
            <a:ext cx="5540400" cy="2000971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pic>
        <p:nvPicPr>
          <p:cNvPr id="2" name="Graphic 10">
            <a:extLst>
              <a:ext uri="{FF2B5EF4-FFF2-40B4-BE49-F238E27FC236}">
                <a16:creationId xmlns:a16="http://schemas.microsoft.com/office/drawing/2014/main" id="{E6A969CA-70A0-461D-AC68-849BDFF4EA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468285" y="498216"/>
            <a:ext cx="1266517" cy="160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51776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2_Титул (Мос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3D3A9AF-D6C2-430C-B2E7-BDF3B6F7745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80" y="3219"/>
            <a:ext cx="12186641" cy="6851560"/>
          </a:xfrm>
          <a:prstGeom prst="rect">
            <a:avLst/>
          </a:prstGeom>
        </p:spPr>
      </p:pic>
      <p:sp>
        <p:nvSpPr>
          <p:cNvPr id="15" name="Rectangle 18">
            <a:extLst>
              <a:ext uri="{FF2B5EF4-FFF2-40B4-BE49-F238E27FC236}">
                <a16:creationId xmlns:a16="http://schemas.microsoft.com/office/drawing/2014/main" id="{8B47EA50-3774-4636-8EB5-6E97CBA01806}"/>
              </a:ext>
            </a:extLst>
          </p:cNvPr>
          <p:cNvSpPr/>
          <p:nvPr userDrawn="1"/>
        </p:nvSpPr>
        <p:spPr>
          <a:xfrm>
            <a:off x="462234" y="2057400"/>
            <a:ext cx="6395766" cy="342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graphicFrame>
        <p:nvGraphicFramePr>
          <p:cNvPr id="7" name="Объект 6" hidden="1">
            <a:extLst>
              <a:ext uri="{FF2B5EF4-FFF2-40B4-BE49-F238E27FC236}">
                <a16:creationId xmlns:a16="http://schemas.microsoft.com/office/drawing/2014/main" id="{6EA0E9A1-B4EA-4A04-A1CE-EC6A94B5AC4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9007737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76" name="think-cell Slide" r:id="rId5" imgW="473" imgH="476" progId="TCLayout.ActiveDocument.1">
                  <p:embed/>
                </p:oleObj>
              </mc:Choice>
              <mc:Fallback>
                <p:oleObj name="think-cell Slide" r:id="rId5" imgW="473" imgH="476" progId="TCLayout.ActiveDocument.1">
                  <p:embed/>
                  <p:pic>
                    <p:nvPicPr>
                      <p:cNvPr id="7" name="Объект 6" hidden="1">
                        <a:extLst>
                          <a:ext uri="{FF2B5EF4-FFF2-40B4-BE49-F238E27FC236}">
                            <a16:creationId xmlns:a16="http://schemas.microsoft.com/office/drawing/2014/main" id="{6EA0E9A1-B4EA-4A04-A1CE-EC6A94B5AC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A55D20B-36AB-4A58-B4F0-8693286A007B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91145" y="2309640"/>
            <a:ext cx="5907024" cy="1418850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A49E74-B395-4DC0-9905-19B064E22AF1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691145" y="3954448"/>
            <a:ext cx="5907024" cy="307777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4" name="Rectangle 17">
            <a:extLst>
              <a:ext uri="{FF2B5EF4-FFF2-40B4-BE49-F238E27FC236}">
                <a16:creationId xmlns:a16="http://schemas.microsoft.com/office/drawing/2014/main" id="{64F79525-B21A-470A-A536-7B1B9084164D}"/>
              </a:ext>
            </a:extLst>
          </p:cNvPr>
          <p:cNvSpPr/>
          <p:nvPr userDrawn="1"/>
        </p:nvSpPr>
        <p:spPr>
          <a:xfrm>
            <a:off x="2514601" y="5945981"/>
            <a:ext cx="6400800" cy="228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A7F6914-D171-4037-9C4B-6345638DEFC5}"/>
              </a:ext>
            </a:extLst>
          </p:cNvPr>
          <p:cNvSpPr/>
          <p:nvPr userDrawn="1"/>
        </p:nvSpPr>
        <p:spPr>
          <a:xfrm>
            <a:off x="3" y="5486399"/>
            <a:ext cx="2514598" cy="45958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8D2FE1F4-758C-4FE6-9846-863A787B45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86694" y="4501150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99E90566-687C-48CE-A67C-7FA5746730A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86694" y="4845086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23" name="Graphic 21">
            <a:extLst>
              <a:ext uri="{FF2B5EF4-FFF2-40B4-BE49-F238E27FC236}">
                <a16:creationId xmlns:a16="http://schemas.microsoft.com/office/drawing/2014/main" id="{E139F7BB-5871-450E-B59E-0449D054F658}"/>
              </a:ext>
            </a:extLst>
          </p:cNvPr>
          <p:cNvGrpSpPr/>
          <p:nvPr userDrawn="1"/>
        </p:nvGrpSpPr>
        <p:grpSpPr>
          <a:xfrm>
            <a:off x="707813" y="4488990"/>
            <a:ext cx="182562" cy="208986"/>
            <a:chOff x="433348" y="3779361"/>
            <a:chExt cx="182562" cy="208986"/>
          </a:xfrm>
        </p:grpSpPr>
        <p:sp>
          <p:nvSpPr>
            <p:cNvPr id="24" name="Полилиния: фигура 20">
              <a:extLst>
                <a:ext uri="{FF2B5EF4-FFF2-40B4-BE49-F238E27FC236}">
                  <a16:creationId xmlns:a16="http://schemas.microsoft.com/office/drawing/2014/main" id="{AF245F4E-ACEB-4DCC-B586-84A45B7C2E9D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3" name="Полилиния: фигура 22">
              <a:extLst>
                <a:ext uri="{FF2B5EF4-FFF2-40B4-BE49-F238E27FC236}">
                  <a16:creationId xmlns:a16="http://schemas.microsoft.com/office/drawing/2014/main" id="{0FD3C330-08FC-4F42-8D72-C2D66EF09DD3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34" name="Graphic 20">
            <a:extLst>
              <a:ext uri="{FF2B5EF4-FFF2-40B4-BE49-F238E27FC236}">
                <a16:creationId xmlns:a16="http://schemas.microsoft.com/office/drawing/2014/main" id="{5B435D59-F557-4A20-8387-543E6AD6F389}"/>
              </a:ext>
            </a:extLst>
          </p:cNvPr>
          <p:cNvGrpSpPr/>
          <p:nvPr userDrawn="1"/>
        </p:nvGrpSpPr>
        <p:grpSpPr>
          <a:xfrm>
            <a:off x="691145" y="4823518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35" name="Полилиния: фигура 26">
              <a:extLst>
                <a:ext uri="{FF2B5EF4-FFF2-40B4-BE49-F238E27FC236}">
                  <a16:creationId xmlns:a16="http://schemas.microsoft.com/office/drawing/2014/main" id="{F6A67E73-F484-47BF-9A97-D8C7190033DD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6" name="Полилиния: фигура 27">
              <a:extLst>
                <a:ext uri="{FF2B5EF4-FFF2-40B4-BE49-F238E27FC236}">
                  <a16:creationId xmlns:a16="http://schemas.microsoft.com/office/drawing/2014/main" id="{D1F9E108-1368-4D85-8FB9-DFA9A433E4C8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7" name="Полилиния: фигура 28">
              <a:extLst>
                <a:ext uri="{FF2B5EF4-FFF2-40B4-BE49-F238E27FC236}">
                  <a16:creationId xmlns:a16="http://schemas.microsoft.com/office/drawing/2014/main" id="{B4FE7681-D0F9-49B5-8A87-A37E54A9B4C3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8" name="Полилиния: фигура 29">
              <a:extLst>
                <a:ext uri="{FF2B5EF4-FFF2-40B4-BE49-F238E27FC236}">
                  <a16:creationId xmlns:a16="http://schemas.microsoft.com/office/drawing/2014/main" id="{01BDEA07-EC72-43BC-910E-BFD7BC1BD2EC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" name="Полилиния: фигура 30">
              <a:extLst>
                <a:ext uri="{FF2B5EF4-FFF2-40B4-BE49-F238E27FC236}">
                  <a16:creationId xmlns:a16="http://schemas.microsoft.com/office/drawing/2014/main" id="{2C87C3EA-33AC-4802-AEDC-DDB45DC189B6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0" name="Полилиния: фигура 31">
              <a:extLst>
                <a:ext uri="{FF2B5EF4-FFF2-40B4-BE49-F238E27FC236}">
                  <a16:creationId xmlns:a16="http://schemas.microsoft.com/office/drawing/2014/main" id="{B7561C1E-9784-4006-88EA-8AB45AF5A9D3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1" name="Полилиния: фигура 32">
              <a:extLst>
                <a:ext uri="{FF2B5EF4-FFF2-40B4-BE49-F238E27FC236}">
                  <a16:creationId xmlns:a16="http://schemas.microsoft.com/office/drawing/2014/main" id="{362C1810-AD72-46F4-A875-B17F78B864DF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pic>
        <p:nvPicPr>
          <p:cNvPr id="4" name="Graphic 22">
            <a:extLst>
              <a:ext uri="{FF2B5EF4-FFF2-40B4-BE49-F238E27FC236}">
                <a16:creationId xmlns:a16="http://schemas.microsoft.com/office/drawing/2014/main" id="{B81D8CEE-DB60-95A3-72F5-5BBC50CAD559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29896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2_Текст, Диаграмма 2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656BFE-21C7-495B-82F4-882BF71E17B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4" name="Rectangle 24">
            <a:extLst>
              <a:ext uri="{FF2B5EF4-FFF2-40B4-BE49-F238E27FC236}">
                <a16:creationId xmlns:a16="http://schemas.microsoft.com/office/drawing/2014/main" id="{0D4254B9-8D9B-4B89-AAF5-37CCAF6399DD}"/>
              </a:ext>
            </a:extLst>
          </p:cNvPr>
          <p:cNvSpPr/>
          <p:nvPr userDrawn="1"/>
        </p:nvSpPr>
        <p:spPr>
          <a:xfrm rot="5400000">
            <a:off x="-349761" y="349764"/>
            <a:ext cx="756000" cy="564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  <p:sp>
        <p:nvSpPr>
          <p:cNvPr id="20" name="Текст 7">
            <a:extLst>
              <a:ext uri="{FF2B5EF4-FFF2-40B4-BE49-F238E27FC236}">
                <a16:creationId xmlns:a16="http://schemas.microsoft.com/office/drawing/2014/main" id="{B63732AD-44FA-4CE7-8C32-1A89EEC8115D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6205454" y="3703676"/>
            <a:ext cx="552934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26" name="Прямая соединительная линия 29">
            <a:extLst>
              <a:ext uri="{FF2B5EF4-FFF2-40B4-BE49-F238E27FC236}">
                <a16:creationId xmlns:a16="http://schemas.microsoft.com/office/drawing/2014/main" id="{0587395C-33FE-40E0-BD7C-B6BD41A07624}"/>
              </a:ext>
            </a:extLst>
          </p:cNvPr>
          <p:cNvCxnSpPr>
            <a:cxnSpLocks/>
          </p:cNvCxnSpPr>
          <p:nvPr userDrawn="1"/>
        </p:nvCxnSpPr>
        <p:spPr>
          <a:xfrm>
            <a:off x="6205454" y="4032133"/>
            <a:ext cx="55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94708204-44DE-4586-8951-1B7E1B5F8084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203956" y="6176812"/>
            <a:ext cx="5530844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28" name="Content Placeholder 9">
            <a:extLst>
              <a:ext uri="{FF2B5EF4-FFF2-40B4-BE49-F238E27FC236}">
                <a16:creationId xmlns:a16="http://schemas.microsoft.com/office/drawing/2014/main" id="{B5492DD7-8B0D-43D8-A259-BC6B0DF2438F}"/>
              </a:ext>
            </a:extLst>
          </p:cNvPr>
          <p:cNvSpPr>
            <a:spLocks noGrp="1"/>
          </p:cNvSpPr>
          <p:nvPr>
            <p:ph sz="quarter" idx="78" hasCustomPrompt="1"/>
          </p:nvPr>
        </p:nvSpPr>
        <p:spPr>
          <a:xfrm>
            <a:off x="6203950" y="4100167"/>
            <a:ext cx="5540400" cy="2000971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1" name="Текст 5">
            <a:extLst>
              <a:ext uri="{FF2B5EF4-FFF2-40B4-BE49-F238E27FC236}">
                <a16:creationId xmlns:a16="http://schemas.microsoft.com/office/drawing/2014/main" id="{5B236D7C-9134-41F6-A6FC-4BDE9BA6599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7677" y="954860"/>
            <a:ext cx="5540400" cy="5341938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D8D300AD-C9EF-4D0D-BECA-02F2E8B993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7677" y="159089"/>
            <a:ext cx="9763125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cxnSp>
        <p:nvCxnSpPr>
          <p:cNvPr id="35" name="Straight Connector 16">
            <a:extLst>
              <a:ext uri="{FF2B5EF4-FFF2-40B4-BE49-F238E27FC236}">
                <a16:creationId xmlns:a16="http://schemas.microsoft.com/office/drawing/2014/main" id="{8665A7AB-3E62-4090-B2E8-E7DADDEE02D1}"/>
              </a:ext>
            </a:extLst>
          </p:cNvPr>
          <p:cNvCxnSpPr>
            <a:cxnSpLocks/>
          </p:cNvCxnSpPr>
          <p:nvPr userDrawn="1"/>
        </p:nvCxnSpPr>
        <p:spPr>
          <a:xfrm>
            <a:off x="447677" y="832417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17">
            <a:extLst>
              <a:ext uri="{FF2B5EF4-FFF2-40B4-BE49-F238E27FC236}">
                <a16:creationId xmlns:a16="http://schemas.microsoft.com/office/drawing/2014/main" id="{96A2C45A-00FF-4CC8-BCC8-91BB0976427B}"/>
              </a:ext>
            </a:extLst>
          </p:cNvPr>
          <p:cNvCxnSpPr>
            <a:cxnSpLocks/>
          </p:cNvCxnSpPr>
          <p:nvPr userDrawn="1"/>
        </p:nvCxnSpPr>
        <p:spPr>
          <a:xfrm>
            <a:off x="447677" y="6380001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Текст 7">
            <a:extLst>
              <a:ext uri="{FF2B5EF4-FFF2-40B4-BE49-F238E27FC236}">
                <a16:creationId xmlns:a16="http://schemas.microsoft.com/office/drawing/2014/main" id="{3E2042DE-EDDF-40EF-84B2-5ACC5AC0B4AA}"/>
              </a:ext>
            </a:extLst>
          </p:cNvPr>
          <p:cNvSpPr>
            <a:spLocks noGrp="1"/>
          </p:cNvSpPr>
          <p:nvPr>
            <p:ph type="body" sz="quarter" idx="79" hasCustomPrompt="1"/>
          </p:nvPr>
        </p:nvSpPr>
        <p:spPr>
          <a:xfrm>
            <a:off x="6205454" y="954862"/>
            <a:ext cx="552934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9" name="Прямая соединительная линия 38">
            <a:extLst>
              <a:ext uri="{FF2B5EF4-FFF2-40B4-BE49-F238E27FC236}">
                <a16:creationId xmlns:a16="http://schemas.microsoft.com/office/drawing/2014/main" id="{CFF76953-5CE6-418E-9945-39886CB16AD4}"/>
              </a:ext>
            </a:extLst>
          </p:cNvPr>
          <p:cNvCxnSpPr>
            <a:cxnSpLocks/>
          </p:cNvCxnSpPr>
          <p:nvPr userDrawn="1"/>
        </p:nvCxnSpPr>
        <p:spPr>
          <a:xfrm>
            <a:off x="6205454" y="1283320"/>
            <a:ext cx="55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 Placeholder 7">
            <a:extLst>
              <a:ext uri="{FF2B5EF4-FFF2-40B4-BE49-F238E27FC236}">
                <a16:creationId xmlns:a16="http://schemas.microsoft.com/office/drawing/2014/main" id="{275B6C4B-6F76-4459-9AEF-42F143DA5357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6203956" y="3427999"/>
            <a:ext cx="5530844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4" name="Content Placeholder 9">
            <a:extLst>
              <a:ext uri="{FF2B5EF4-FFF2-40B4-BE49-F238E27FC236}">
                <a16:creationId xmlns:a16="http://schemas.microsoft.com/office/drawing/2014/main" id="{AF610F5B-8675-4FEE-8FC6-7893618CDEAF}"/>
              </a:ext>
            </a:extLst>
          </p:cNvPr>
          <p:cNvSpPr>
            <a:spLocks noGrp="1"/>
          </p:cNvSpPr>
          <p:nvPr>
            <p:ph sz="quarter" idx="81" hasCustomPrompt="1"/>
          </p:nvPr>
        </p:nvSpPr>
        <p:spPr>
          <a:xfrm>
            <a:off x="6203950" y="1351355"/>
            <a:ext cx="5540400" cy="2000971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5" name="Slide Number Placeholder 3">
            <a:extLst>
              <a:ext uri="{FF2B5EF4-FFF2-40B4-BE49-F238E27FC236}">
                <a16:creationId xmlns:a16="http://schemas.microsoft.com/office/drawing/2014/main" id="{EDB35F6B-6066-4545-BC96-0B6F3E06DF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10950" y="6454277"/>
            <a:ext cx="333376" cy="169277"/>
          </a:xfrm>
        </p:spPr>
        <p:txBody>
          <a:bodyPr/>
          <a:lstStyle/>
          <a:p>
            <a:fld id="{625459FB-06E6-45FD-BA35-F4B03FA0206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53414ED3-E4A1-487A-858C-DEB80D3055BD}"/>
              </a:ext>
            </a:extLst>
          </p:cNvPr>
          <p:cNvSpPr/>
          <p:nvPr userDrawn="1"/>
        </p:nvSpPr>
        <p:spPr>
          <a:xfrm>
            <a:off x="11831639" y="6381734"/>
            <a:ext cx="360363" cy="291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BE32DDDA-FCCD-4DDB-8BC4-B95FBF52F9C7}"/>
              </a:ext>
            </a:extLst>
          </p:cNvPr>
          <p:cNvSpPr/>
          <p:nvPr userDrawn="1"/>
        </p:nvSpPr>
        <p:spPr>
          <a:xfrm>
            <a:off x="9639301" y="6673334"/>
            <a:ext cx="2192337" cy="1846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  <p:pic>
        <p:nvPicPr>
          <p:cNvPr id="2" name="Graphic 10">
            <a:extLst>
              <a:ext uri="{FF2B5EF4-FFF2-40B4-BE49-F238E27FC236}">
                <a16:creationId xmlns:a16="http://schemas.microsoft.com/office/drawing/2014/main" id="{9656A51C-378E-4FE3-A30A-AA76A302DD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468285" y="498216"/>
            <a:ext cx="1266517" cy="160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50020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1_Текст, Диаграмма 2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656BFE-21C7-495B-82F4-882BF71E17B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72D759-7C34-4853-B92B-53FA81DE3C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25459FB-06E6-45FD-BA35-F4B03FA0206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886DE79F-91AD-4CFE-9AC4-F6D87217F7B7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6205455" y="2926066"/>
            <a:ext cx="5528064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2" name="Текст 7">
            <a:extLst>
              <a:ext uri="{FF2B5EF4-FFF2-40B4-BE49-F238E27FC236}">
                <a16:creationId xmlns:a16="http://schemas.microsoft.com/office/drawing/2014/main" id="{6601573B-35DC-44F0-87BB-867C7AAD06A1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6205454" y="954862"/>
            <a:ext cx="552934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4" name="Прямая соединительная линия 29">
            <a:extLst>
              <a:ext uri="{FF2B5EF4-FFF2-40B4-BE49-F238E27FC236}">
                <a16:creationId xmlns:a16="http://schemas.microsoft.com/office/drawing/2014/main" id="{4263AAC0-9CD5-421D-BC96-F98DBD9AE26B}"/>
              </a:ext>
            </a:extLst>
          </p:cNvPr>
          <p:cNvCxnSpPr>
            <a:cxnSpLocks/>
          </p:cNvCxnSpPr>
          <p:nvPr userDrawn="1"/>
        </p:nvCxnSpPr>
        <p:spPr>
          <a:xfrm>
            <a:off x="6205454" y="1283320"/>
            <a:ext cx="55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Текст 7">
            <a:extLst>
              <a:ext uri="{FF2B5EF4-FFF2-40B4-BE49-F238E27FC236}">
                <a16:creationId xmlns:a16="http://schemas.microsoft.com/office/drawing/2014/main" id="{1F5709B4-B572-42B4-A4C9-C38C35DFBA51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446241" y="3213346"/>
            <a:ext cx="11288559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21" name="Прямая соединительная линия 29">
            <a:extLst>
              <a:ext uri="{FF2B5EF4-FFF2-40B4-BE49-F238E27FC236}">
                <a16:creationId xmlns:a16="http://schemas.microsoft.com/office/drawing/2014/main" id="{9D3CEAC9-E893-41B0-A3B6-1118A689132C}"/>
              </a:ext>
            </a:extLst>
          </p:cNvPr>
          <p:cNvCxnSpPr>
            <a:cxnSpLocks/>
          </p:cNvCxnSpPr>
          <p:nvPr userDrawn="1"/>
        </p:nvCxnSpPr>
        <p:spPr>
          <a:xfrm>
            <a:off x="446243" y="3541803"/>
            <a:ext cx="1129594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Content Placeholder 9">
            <a:extLst>
              <a:ext uri="{FF2B5EF4-FFF2-40B4-BE49-F238E27FC236}">
                <a16:creationId xmlns:a16="http://schemas.microsoft.com/office/drawing/2014/main" id="{3372FE48-75E2-4EFE-9A11-450991623941}"/>
              </a:ext>
            </a:extLst>
          </p:cNvPr>
          <p:cNvSpPr>
            <a:spLocks noGrp="1"/>
          </p:cNvSpPr>
          <p:nvPr>
            <p:ph sz="quarter" idx="78" hasCustomPrompt="1"/>
          </p:nvPr>
        </p:nvSpPr>
        <p:spPr>
          <a:xfrm>
            <a:off x="6203950" y="1351734"/>
            <a:ext cx="5540400" cy="1485006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8" name="Content Placeholder 9">
            <a:extLst>
              <a:ext uri="{FF2B5EF4-FFF2-40B4-BE49-F238E27FC236}">
                <a16:creationId xmlns:a16="http://schemas.microsoft.com/office/drawing/2014/main" id="{9642CA7F-9CFD-4A93-AE21-2FD9F3306C46}"/>
              </a:ext>
            </a:extLst>
          </p:cNvPr>
          <p:cNvSpPr>
            <a:spLocks noGrp="1"/>
          </p:cNvSpPr>
          <p:nvPr>
            <p:ph sz="quarter" idx="79" hasCustomPrompt="1"/>
          </p:nvPr>
        </p:nvSpPr>
        <p:spPr>
          <a:xfrm>
            <a:off x="453167" y="3612338"/>
            <a:ext cx="11282400" cy="2490203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0" name="Текст 5">
            <a:extLst>
              <a:ext uri="{FF2B5EF4-FFF2-40B4-BE49-F238E27FC236}">
                <a16:creationId xmlns:a16="http://schemas.microsoft.com/office/drawing/2014/main" id="{742E8BE2-BACF-482C-AD67-04306E79A98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7677" y="954860"/>
            <a:ext cx="5540400" cy="208597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17BFDB0-758A-4839-97E1-80547EC679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7677" y="159089"/>
            <a:ext cx="9763125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cxnSp>
        <p:nvCxnSpPr>
          <p:cNvPr id="24" name="Straight Connector 16">
            <a:extLst>
              <a:ext uri="{FF2B5EF4-FFF2-40B4-BE49-F238E27FC236}">
                <a16:creationId xmlns:a16="http://schemas.microsoft.com/office/drawing/2014/main" id="{45F7B8A0-B92F-4385-B4B1-692163B491F8}"/>
              </a:ext>
            </a:extLst>
          </p:cNvPr>
          <p:cNvCxnSpPr>
            <a:cxnSpLocks/>
          </p:cNvCxnSpPr>
          <p:nvPr userDrawn="1"/>
        </p:nvCxnSpPr>
        <p:spPr>
          <a:xfrm>
            <a:off x="447677" y="832417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Placeholder 7">
            <a:extLst>
              <a:ext uri="{FF2B5EF4-FFF2-40B4-BE49-F238E27FC236}">
                <a16:creationId xmlns:a16="http://schemas.microsoft.com/office/drawing/2014/main" id="{1EE976E3-B588-4A11-9272-254DB8CB66E8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46239" y="6176812"/>
            <a:ext cx="11284506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cxnSp>
        <p:nvCxnSpPr>
          <p:cNvPr id="31" name="Straight Connector 17">
            <a:extLst>
              <a:ext uri="{FF2B5EF4-FFF2-40B4-BE49-F238E27FC236}">
                <a16:creationId xmlns:a16="http://schemas.microsoft.com/office/drawing/2014/main" id="{34993FC9-F223-4906-9746-CD102922D84E}"/>
              </a:ext>
            </a:extLst>
          </p:cNvPr>
          <p:cNvCxnSpPr>
            <a:cxnSpLocks/>
          </p:cNvCxnSpPr>
          <p:nvPr userDrawn="1"/>
        </p:nvCxnSpPr>
        <p:spPr>
          <a:xfrm>
            <a:off x="447677" y="6380001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raphic 10">
            <a:extLst>
              <a:ext uri="{FF2B5EF4-FFF2-40B4-BE49-F238E27FC236}">
                <a16:creationId xmlns:a16="http://schemas.microsoft.com/office/drawing/2014/main" id="{9F7B7C3F-55FB-4717-8C22-02A56C0942B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468285" y="498216"/>
            <a:ext cx="1266517" cy="160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88058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2_Текст, Диаграмма 2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4">
            <a:extLst>
              <a:ext uri="{FF2B5EF4-FFF2-40B4-BE49-F238E27FC236}">
                <a16:creationId xmlns:a16="http://schemas.microsoft.com/office/drawing/2014/main" id="{2BCFED25-DE04-4495-AE39-C4F13FD8205E}"/>
              </a:ext>
            </a:extLst>
          </p:cNvPr>
          <p:cNvSpPr/>
          <p:nvPr userDrawn="1"/>
        </p:nvSpPr>
        <p:spPr>
          <a:xfrm rot="5400000">
            <a:off x="-349761" y="349764"/>
            <a:ext cx="756000" cy="564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  <p:sp>
        <p:nvSpPr>
          <p:cNvPr id="27" name="Footer Placeholder 2">
            <a:extLst>
              <a:ext uri="{FF2B5EF4-FFF2-40B4-BE49-F238E27FC236}">
                <a16:creationId xmlns:a16="http://schemas.microsoft.com/office/drawing/2014/main" id="{B8952F99-74AE-4BB4-9054-F2362E0C6A3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47674" y="6423496"/>
            <a:ext cx="10852785" cy="230832"/>
          </a:xfrm>
        </p:spPr>
        <p:txBody>
          <a:bodyPr/>
          <a:lstStyle/>
          <a:p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8" name="Slide Number Placeholder 3">
            <a:extLst>
              <a:ext uri="{FF2B5EF4-FFF2-40B4-BE49-F238E27FC236}">
                <a16:creationId xmlns:a16="http://schemas.microsoft.com/office/drawing/2014/main" id="{4E702F9D-1D75-41AD-8C84-6E3D418CA35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10950" y="6454277"/>
            <a:ext cx="333376" cy="169277"/>
          </a:xfrm>
        </p:spPr>
        <p:txBody>
          <a:bodyPr/>
          <a:lstStyle/>
          <a:p>
            <a:fld id="{625459FB-06E6-45FD-BA35-F4B03FA0206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9" name="Text Placeholder 7">
            <a:extLst>
              <a:ext uri="{FF2B5EF4-FFF2-40B4-BE49-F238E27FC236}">
                <a16:creationId xmlns:a16="http://schemas.microsoft.com/office/drawing/2014/main" id="{E07EF421-609B-48C4-9668-AAFAAF5F672B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6205455" y="2926066"/>
            <a:ext cx="5528064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0" name="Текст 7">
            <a:extLst>
              <a:ext uri="{FF2B5EF4-FFF2-40B4-BE49-F238E27FC236}">
                <a16:creationId xmlns:a16="http://schemas.microsoft.com/office/drawing/2014/main" id="{3C278467-37DC-4D7A-A170-0833CF357CFE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6205454" y="954862"/>
            <a:ext cx="552934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5" name="Прямая соединительная линия 29">
            <a:extLst>
              <a:ext uri="{FF2B5EF4-FFF2-40B4-BE49-F238E27FC236}">
                <a16:creationId xmlns:a16="http://schemas.microsoft.com/office/drawing/2014/main" id="{32590E5C-7472-48FE-8337-D233EA81F068}"/>
              </a:ext>
            </a:extLst>
          </p:cNvPr>
          <p:cNvCxnSpPr>
            <a:cxnSpLocks/>
          </p:cNvCxnSpPr>
          <p:nvPr userDrawn="1"/>
        </p:nvCxnSpPr>
        <p:spPr>
          <a:xfrm>
            <a:off x="6205454" y="1283320"/>
            <a:ext cx="55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Текст 7">
            <a:extLst>
              <a:ext uri="{FF2B5EF4-FFF2-40B4-BE49-F238E27FC236}">
                <a16:creationId xmlns:a16="http://schemas.microsoft.com/office/drawing/2014/main" id="{D6CD5C40-1E57-48E7-8421-189B7C4CEEDA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446241" y="3213346"/>
            <a:ext cx="11288559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7" name="Прямая соединительная линия 29">
            <a:extLst>
              <a:ext uri="{FF2B5EF4-FFF2-40B4-BE49-F238E27FC236}">
                <a16:creationId xmlns:a16="http://schemas.microsoft.com/office/drawing/2014/main" id="{01F88599-8B79-4430-A0A1-283FE6942F1B}"/>
              </a:ext>
            </a:extLst>
          </p:cNvPr>
          <p:cNvCxnSpPr>
            <a:cxnSpLocks/>
          </p:cNvCxnSpPr>
          <p:nvPr userDrawn="1"/>
        </p:nvCxnSpPr>
        <p:spPr>
          <a:xfrm>
            <a:off x="446243" y="3541803"/>
            <a:ext cx="1129594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ontent Placeholder 9">
            <a:extLst>
              <a:ext uri="{FF2B5EF4-FFF2-40B4-BE49-F238E27FC236}">
                <a16:creationId xmlns:a16="http://schemas.microsoft.com/office/drawing/2014/main" id="{4E7A1152-DC13-40F4-BA98-95A98B6975DA}"/>
              </a:ext>
            </a:extLst>
          </p:cNvPr>
          <p:cNvSpPr>
            <a:spLocks noGrp="1"/>
          </p:cNvSpPr>
          <p:nvPr>
            <p:ph sz="quarter" idx="78" hasCustomPrompt="1"/>
          </p:nvPr>
        </p:nvSpPr>
        <p:spPr>
          <a:xfrm>
            <a:off x="6203950" y="1351734"/>
            <a:ext cx="5540400" cy="1485006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9" name="Content Placeholder 9">
            <a:extLst>
              <a:ext uri="{FF2B5EF4-FFF2-40B4-BE49-F238E27FC236}">
                <a16:creationId xmlns:a16="http://schemas.microsoft.com/office/drawing/2014/main" id="{06063FFE-F384-4A5D-B01E-2B7F94008B9A}"/>
              </a:ext>
            </a:extLst>
          </p:cNvPr>
          <p:cNvSpPr>
            <a:spLocks noGrp="1"/>
          </p:cNvSpPr>
          <p:nvPr>
            <p:ph sz="quarter" idx="79" hasCustomPrompt="1"/>
          </p:nvPr>
        </p:nvSpPr>
        <p:spPr>
          <a:xfrm>
            <a:off x="453167" y="3612338"/>
            <a:ext cx="11282400" cy="2490203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0" name="Текст 5">
            <a:extLst>
              <a:ext uri="{FF2B5EF4-FFF2-40B4-BE49-F238E27FC236}">
                <a16:creationId xmlns:a16="http://schemas.microsoft.com/office/drawing/2014/main" id="{57668565-4794-4295-9ACA-89824598952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7677" y="954860"/>
            <a:ext cx="5540400" cy="208597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F570D3EB-4A11-4213-8BCA-351C6340276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7677" y="159089"/>
            <a:ext cx="9763125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cxnSp>
        <p:nvCxnSpPr>
          <p:cNvPr id="42" name="Straight Connector 16">
            <a:extLst>
              <a:ext uri="{FF2B5EF4-FFF2-40B4-BE49-F238E27FC236}">
                <a16:creationId xmlns:a16="http://schemas.microsoft.com/office/drawing/2014/main" id="{9459CD8B-7087-4B9F-95D3-9DDB6235F5DF}"/>
              </a:ext>
            </a:extLst>
          </p:cNvPr>
          <p:cNvCxnSpPr>
            <a:cxnSpLocks/>
          </p:cNvCxnSpPr>
          <p:nvPr userDrawn="1"/>
        </p:nvCxnSpPr>
        <p:spPr>
          <a:xfrm>
            <a:off x="447677" y="832417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 Placeholder 7">
            <a:extLst>
              <a:ext uri="{FF2B5EF4-FFF2-40B4-BE49-F238E27FC236}">
                <a16:creationId xmlns:a16="http://schemas.microsoft.com/office/drawing/2014/main" id="{8797BEFA-8A01-416B-B34B-75946979B485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46239" y="6176812"/>
            <a:ext cx="11284506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cxnSp>
        <p:nvCxnSpPr>
          <p:cNvPr id="45" name="Straight Connector 17">
            <a:extLst>
              <a:ext uri="{FF2B5EF4-FFF2-40B4-BE49-F238E27FC236}">
                <a16:creationId xmlns:a16="http://schemas.microsoft.com/office/drawing/2014/main" id="{6DCB7E59-845C-4767-94B9-5AF0F138E335}"/>
              </a:ext>
            </a:extLst>
          </p:cNvPr>
          <p:cNvCxnSpPr>
            <a:cxnSpLocks/>
          </p:cNvCxnSpPr>
          <p:nvPr userDrawn="1"/>
        </p:nvCxnSpPr>
        <p:spPr>
          <a:xfrm>
            <a:off x="447677" y="6380001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7">
            <a:extLst>
              <a:ext uri="{FF2B5EF4-FFF2-40B4-BE49-F238E27FC236}">
                <a16:creationId xmlns:a16="http://schemas.microsoft.com/office/drawing/2014/main" id="{8FB16025-CED4-4FD7-AB81-5A2710F995E8}"/>
              </a:ext>
            </a:extLst>
          </p:cNvPr>
          <p:cNvSpPr/>
          <p:nvPr userDrawn="1"/>
        </p:nvSpPr>
        <p:spPr>
          <a:xfrm>
            <a:off x="11831639" y="6381734"/>
            <a:ext cx="360363" cy="291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DBB0B7C7-2688-41C9-A28E-BB8AF0AB804E}"/>
              </a:ext>
            </a:extLst>
          </p:cNvPr>
          <p:cNvSpPr/>
          <p:nvPr userDrawn="1"/>
        </p:nvSpPr>
        <p:spPr>
          <a:xfrm>
            <a:off x="9639301" y="6673334"/>
            <a:ext cx="2192337" cy="1846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  <p:pic>
        <p:nvPicPr>
          <p:cNvPr id="2" name="Graphic 10">
            <a:extLst>
              <a:ext uri="{FF2B5EF4-FFF2-40B4-BE49-F238E27FC236}">
                <a16:creationId xmlns:a16="http://schemas.microsoft.com/office/drawing/2014/main" id="{3B59B31A-BB42-489D-AF6A-EFA40946A6C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468285" y="498216"/>
            <a:ext cx="1266517" cy="160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22626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1_Текст, Диаграмма 2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656BFE-21C7-495B-82F4-882BF71E17B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72D759-7C34-4853-B92B-53FA81DE3C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25459FB-06E6-45FD-BA35-F4B03FA0206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2" name="Текст 5">
            <a:extLst>
              <a:ext uri="{FF2B5EF4-FFF2-40B4-BE49-F238E27FC236}">
                <a16:creationId xmlns:a16="http://schemas.microsoft.com/office/drawing/2014/main" id="{DC4DC7C0-CC7F-43E5-9ACA-5D007015DFF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7677" y="954863"/>
            <a:ext cx="11287125" cy="148652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4412057B-829E-4F78-8021-66100C5FB6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7677" y="159089"/>
            <a:ext cx="9763125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cxnSp>
        <p:nvCxnSpPr>
          <p:cNvPr id="25" name="Straight Connector 16">
            <a:extLst>
              <a:ext uri="{FF2B5EF4-FFF2-40B4-BE49-F238E27FC236}">
                <a16:creationId xmlns:a16="http://schemas.microsoft.com/office/drawing/2014/main" id="{8C6071B4-2AA4-4FFB-873E-7834A7CEB6CF}"/>
              </a:ext>
            </a:extLst>
          </p:cNvPr>
          <p:cNvCxnSpPr>
            <a:cxnSpLocks/>
          </p:cNvCxnSpPr>
          <p:nvPr userDrawn="1"/>
        </p:nvCxnSpPr>
        <p:spPr>
          <a:xfrm>
            <a:off x="447677" y="832417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 Placeholder 7">
            <a:extLst>
              <a:ext uri="{FF2B5EF4-FFF2-40B4-BE49-F238E27FC236}">
                <a16:creationId xmlns:a16="http://schemas.microsoft.com/office/drawing/2014/main" id="{AAA940CA-9D6B-416E-A5A6-6A390022889B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46241" y="6176812"/>
            <a:ext cx="5532437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0" name="Текст 7">
            <a:extLst>
              <a:ext uri="{FF2B5EF4-FFF2-40B4-BE49-F238E27FC236}">
                <a16:creationId xmlns:a16="http://schemas.microsoft.com/office/drawing/2014/main" id="{3FDFE595-7BBD-428D-AC1C-ED7701597923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447676" y="2699527"/>
            <a:ext cx="5533721" cy="3236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1" name="Прямая соединительная линия 40">
            <a:extLst>
              <a:ext uri="{FF2B5EF4-FFF2-40B4-BE49-F238E27FC236}">
                <a16:creationId xmlns:a16="http://schemas.microsoft.com/office/drawing/2014/main" id="{6294029F-5775-43A3-8CC1-407D9049D84E}"/>
              </a:ext>
            </a:extLst>
          </p:cNvPr>
          <p:cNvCxnSpPr>
            <a:cxnSpLocks/>
          </p:cNvCxnSpPr>
          <p:nvPr userDrawn="1"/>
        </p:nvCxnSpPr>
        <p:spPr>
          <a:xfrm>
            <a:off x="447676" y="3023222"/>
            <a:ext cx="553734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Content Placeholder 9">
            <a:extLst>
              <a:ext uri="{FF2B5EF4-FFF2-40B4-BE49-F238E27FC236}">
                <a16:creationId xmlns:a16="http://schemas.microsoft.com/office/drawing/2014/main" id="{0B9A4858-FB0A-4AD4-9FA5-455C7355A6E2}"/>
              </a:ext>
            </a:extLst>
          </p:cNvPr>
          <p:cNvSpPr>
            <a:spLocks noGrp="1"/>
          </p:cNvSpPr>
          <p:nvPr>
            <p:ph sz="quarter" idx="69" hasCustomPrompt="1"/>
          </p:nvPr>
        </p:nvSpPr>
        <p:spPr>
          <a:xfrm>
            <a:off x="446242" y="3097417"/>
            <a:ext cx="5538391" cy="300512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cxnSp>
        <p:nvCxnSpPr>
          <p:cNvPr id="43" name="Straight Connector 17">
            <a:extLst>
              <a:ext uri="{FF2B5EF4-FFF2-40B4-BE49-F238E27FC236}">
                <a16:creationId xmlns:a16="http://schemas.microsoft.com/office/drawing/2014/main" id="{11A5C621-9E50-4CE8-ACAF-562D889D0B57}"/>
              </a:ext>
            </a:extLst>
          </p:cNvPr>
          <p:cNvCxnSpPr>
            <a:cxnSpLocks/>
          </p:cNvCxnSpPr>
          <p:nvPr userDrawn="1"/>
        </p:nvCxnSpPr>
        <p:spPr>
          <a:xfrm>
            <a:off x="447677" y="6380001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 Placeholder 7">
            <a:extLst>
              <a:ext uri="{FF2B5EF4-FFF2-40B4-BE49-F238E27FC236}">
                <a16:creationId xmlns:a16="http://schemas.microsoft.com/office/drawing/2014/main" id="{E603B2FD-BDAD-41FE-8FA9-A4D46E4A53DB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6211367" y="6176812"/>
            <a:ext cx="5532437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5" name="Текст 7">
            <a:extLst>
              <a:ext uri="{FF2B5EF4-FFF2-40B4-BE49-F238E27FC236}">
                <a16:creationId xmlns:a16="http://schemas.microsoft.com/office/drawing/2014/main" id="{8FFBD59E-F482-45DE-8857-7B9A397A9831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6212802" y="2699527"/>
            <a:ext cx="5533721" cy="3236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6" name="Прямая соединительная линия 45">
            <a:extLst>
              <a:ext uri="{FF2B5EF4-FFF2-40B4-BE49-F238E27FC236}">
                <a16:creationId xmlns:a16="http://schemas.microsoft.com/office/drawing/2014/main" id="{B0248C40-10F9-48E8-877F-AF8D5277FED4}"/>
              </a:ext>
            </a:extLst>
          </p:cNvPr>
          <p:cNvCxnSpPr>
            <a:cxnSpLocks/>
          </p:cNvCxnSpPr>
          <p:nvPr userDrawn="1"/>
        </p:nvCxnSpPr>
        <p:spPr>
          <a:xfrm>
            <a:off x="6212802" y="3023222"/>
            <a:ext cx="553734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Content Placeholder 9">
            <a:extLst>
              <a:ext uri="{FF2B5EF4-FFF2-40B4-BE49-F238E27FC236}">
                <a16:creationId xmlns:a16="http://schemas.microsoft.com/office/drawing/2014/main" id="{174A34AA-73EA-4617-9E1A-A639456D58C4}"/>
              </a:ext>
            </a:extLst>
          </p:cNvPr>
          <p:cNvSpPr>
            <a:spLocks noGrp="1"/>
          </p:cNvSpPr>
          <p:nvPr>
            <p:ph sz="quarter" idx="72" hasCustomPrompt="1"/>
          </p:nvPr>
        </p:nvSpPr>
        <p:spPr>
          <a:xfrm>
            <a:off x="6211368" y="3097417"/>
            <a:ext cx="5538391" cy="300512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pic>
        <p:nvPicPr>
          <p:cNvPr id="2" name="Graphic 10">
            <a:extLst>
              <a:ext uri="{FF2B5EF4-FFF2-40B4-BE49-F238E27FC236}">
                <a16:creationId xmlns:a16="http://schemas.microsoft.com/office/drawing/2014/main" id="{EB292711-1C7A-48CD-83A0-836FE0B14A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468285" y="498216"/>
            <a:ext cx="1266517" cy="160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3141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2_Текст, Диаграмма 2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ooter Placeholder 2">
            <a:extLst>
              <a:ext uri="{FF2B5EF4-FFF2-40B4-BE49-F238E27FC236}">
                <a16:creationId xmlns:a16="http://schemas.microsoft.com/office/drawing/2014/main" id="{5A70F7CC-FCAF-4BBD-95D8-7A83218E1F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47674" y="6423496"/>
            <a:ext cx="10852785" cy="230832"/>
          </a:xfrm>
        </p:spPr>
        <p:txBody>
          <a:bodyPr/>
          <a:lstStyle/>
          <a:p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6" name="Slide Number Placeholder 3">
            <a:extLst>
              <a:ext uri="{FF2B5EF4-FFF2-40B4-BE49-F238E27FC236}">
                <a16:creationId xmlns:a16="http://schemas.microsoft.com/office/drawing/2014/main" id="{9303CFF9-8C0D-443C-ABE1-9B5212F8792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10950" y="6454277"/>
            <a:ext cx="333376" cy="169277"/>
          </a:xfrm>
        </p:spPr>
        <p:txBody>
          <a:bodyPr/>
          <a:lstStyle/>
          <a:p>
            <a:fld id="{625459FB-06E6-45FD-BA35-F4B03FA0206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8" name="Текст 5">
            <a:extLst>
              <a:ext uri="{FF2B5EF4-FFF2-40B4-BE49-F238E27FC236}">
                <a16:creationId xmlns:a16="http://schemas.microsoft.com/office/drawing/2014/main" id="{B91E6D69-97E1-4400-B554-20D833286E2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7677" y="954863"/>
            <a:ext cx="11287125" cy="148652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A5660F33-EFAA-4103-95FF-AA0616127D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7677" y="159089"/>
            <a:ext cx="9763125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cxnSp>
        <p:nvCxnSpPr>
          <p:cNvPr id="30" name="Straight Connector 16">
            <a:extLst>
              <a:ext uri="{FF2B5EF4-FFF2-40B4-BE49-F238E27FC236}">
                <a16:creationId xmlns:a16="http://schemas.microsoft.com/office/drawing/2014/main" id="{ABAABF73-0ACB-4D75-9356-77BE792569B4}"/>
              </a:ext>
            </a:extLst>
          </p:cNvPr>
          <p:cNvCxnSpPr>
            <a:cxnSpLocks/>
          </p:cNvCxnSpPr>
          <p:nvPr userDrawn="1"/>
        </p:nvCxnSpPr>
        <p:spPr>
          <a:xfrm>
            <a:off x="447677" y="832417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 Placeholder 7">
            <a:extLst>
              <a:ext uri="{FF2B5EF4-FFF2-40B4-BE49-F238E27FC236}">
                <a16:creationId xmlns:a16="http://schemas.microsoft.com/office/drawing/2014/main" id="{9DD7AE1F-82C3-4BC8-B90B-3790B97AFD3D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46241" y="6176812"/>
            <a:ext cx="5532437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9" name="Текст 7">
            <a:extLst>
              <a:ext uri="{FF2B5EF4-FFF2-40B4-BE49-F238E27FC236}">
                <a16:creationId xmlns:a16="http://schemas.microsoft.com/office/drawing/2014/main" id="{68FF2C01-29C3-4AC2-9928-2A065DB8B6CD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447676" y="2699527"/>
            <a:ext cx="5533721" cy="3236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0" name="Прямая соединительная линия 39">
            <a:extLst>
              <a:ext uri="{FF2B5EF4-FFF2-40B4-BE49-F238E27FC236}">
                <a16:creationId xmlns:a16="http://schemas.microsoft.com/office/drawing/2014/main" id="{8E1A3731-8204-4871-A534-F6CBE69221A3}"/>
              </a:ext>
            </a:extLst>
          </p:cNvPr>
          <p:cNvCxnSpPr>
            <a:cxnSpLocks/>
          </p:cNvCxnSpPr>
          <p:nvPr userDrawn="1"/>
        </p:nvCxnSpPr>
        <p:spPr>
          <a:xfrm>
            <a:off x="447676" y="3023222"/>
            <a:ext cx="553734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Content Placeholder 9">
            <a:extLst>
              <a:ext uri="{FF2B5EF4-FFF2-40B4-BE49-F238E27FC236}">
                <a16:creationId xmlns:a16="http://schemas.microsoft.com/office/drawing/2014/main" id="{305DB1DD-C243-40F2-8A52-9E7E380E316F}"/>
              </a:ext>
            </a:extLst>
          </p:cNvPr>
          <p:cNvSpPr>
            <a:spLocks noGrp="1"/>
          </p:cNvSpPr>
          <p:nvPr>
            <p:ph sz="quarter" idx="69" hasCustomPrompt="1"/>
          </p:nvPr>
        </p:nvSpPr>
        <p:spPr>
          <a:xfrm>
            <a:off x="446242" y="3097417"/>
            <a:ext cx="5538391" cy="300512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cxnSp>
        <p:nvCxnSpPr>
          <p:cNvPr id="42" name="Straight Connector 17">
            <a:extLst>
              <a:ext uri="{FF2B5EF4-FFF2-40B4-BE49-F238E27FC236}">
                <a16:creationId xmlns:a16="http://schemas.microsoft.com/office/drawing/2014/main" id="{56F1A560-9354-4995-B4ED-41FCFCA5C8AA}"/>
              </a:ext>
            </a:extLst>
          </p:cNvPr>
          <p:cNvCxnSpPr>
            <a:cxnSpLocks/>
          </p:cNvCxnSpPr>
          <p:nvPr userDrawn="1"/>
        </p:nvCxnSpPr>
        <p:spPr>
          <a:xfrm>
            <a:off x="447677" y="6380001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 Placeholder 7">
            <a:extLst>
              <a:ext uri="{FF2B5EF4-FFF2-40B4-BE49-F238E27FC236}">
                <a16:creationId xmlns:a16="http://schemas.microsoft.com/office/drawing/2014/main" id="{80983A2D-4517-4B07-8747-DBA0AA8E1092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6211367" y="6176812"/>
            <a:ext cx="5532437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4" name="Текст 7">
            <a:extLst>
              <a:ext uri="{FF2B5EF4-FFF2-40B4-BE49-F238E27FC236}">
                <a16:creationId xmlns:a16="http://schemas.microsoft.com/office/drawing/2014/main" id="{3CFCAA76-B214-4667-84AA-893575ADFF8A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6212802" y="2699527"/>
            <a:ext cx="5533721" cy="3236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5" name="Прямая соединительная линия 44">
            <a:extLst>
              <a:ext uri="{FF2B5EF4-FFF2-40B4-BE49-F238E27FC236}">
                <a16:creationId xmlns:a16="http://schemas.microsoft.com/office/drawing/2014/main" id="{B8FD2549-BE8E-4622-89CA-D591A69651B8}"/>
              </a:ext>
            </a:extLst>
          </p:cNvPr>
          <p:cNvCxnSpPr>
            <a:cxnSpLocks/>
          </p:cNvCxnSpPr>
          <p:nvPr userDrawn="1"/>
        </p:nvCxnSpPr>
        <p:spPr>
          <a:xfrm>
            <a:off x="6212802" y="3023222"/>
            <a:ext cx="553734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Content Placeholder 9">
            <a:extLst>
              <a:ext uri="{FF2B5EF4-FFF2-40B4-BE49-F238E27FC236}">
                <a16:creationId xmlns:a16="http://schemas.microsoft.com/office/drawing/2014/main" id="{4683B15E-9DCE-4A99-AF8D-91A57F28802B}"/>
              </a:ext>
            </a:extLst>
          </p:cNvPr>
          <p:cNvSpPr>
            <a:spLocks noGrp="1"/>
          </p:cNvSpPr>
          <p:nvPr>
            <p:ph sz="quarter" idx="72" hasCustomPrompt="1"/>
          </p:nvPr>
        </p:nvSpPr>
        <p:spPr>
          <a:xfrm>
            <a:off x="6211368" y="3097417"/>
            <a:ext cx="5538391" cy="300512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DDAB40C-6080-43F5-B222-9F08D0F20D92}"/>
              </a:ext>
            </a:extLst>
          </p:cNvPr>
          <p:cNvSpPr/>
          <p:nvPr userDrawn="1"/>
        </p:nvSpPr>
        <p:spPr>
          <a:xfrm>
            <a:off x="11831639" y="6381734"/>
            <a:ext cx="360363" cy="291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CE62025D-F863-494E-8207-5DA86846F415}"/>
              </a:ext>
            </a:extLst>
          </p:cNvPr>
          <p:cNvSpPr/>
          <p:nvPr userDrawn="1"/>
        </p:nvSpPr>
        <p:spPr>
          <a:xfrm>
            <a:off x="9639301" y="6673334"/>
            <a:ext cx="2192337" cy="1846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24">
            <a:extLst>
              <a:ext uri="{FF2B5EF4-FFF2-40B4-BE49-F238E27FC236}">
                <a16:creationId xmlns:a16="http://schemas.microsoft.com/office/drawing/2014/main" id="{07DA4A23-BB8C-4778-86FB-F9E8B0B9B431}"/>
              </a:ext>
            </a:extLst>
          </p:cNvPr>
          <p:cNvSpPr/>
          <p:nvPr userDrawn="1"/>
        </p:nvSpPr>
        <p:spPr>
          <a:xfrm rot="5400000">
            <a:off x="-349761" y="349764"/>
            <a:ext cx="756000" cy="564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  <p:pic>
        <p:nvPicPr>
          <p:cNvPr id="2" name="Graphic 10">
            <a:extLst>
              <a:ext uri="{FF2B5EF4-FFF2-40B4-BE49-F238E27FC236}">
                <a16:creationId xmlns:a16="http://schemas.microsoft.com/office/drawing/2014/main" id="{A4E55F10-EF21-4578-8909-975EE4FE1F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468285" y="498216"/>
            <a:ext cx="1266517" cy="160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03801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1_Текст, Диаграмма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9BA55C35-C9DD-430A-ADEE-CFB0D7931A5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47674" y="6423496"/>
            <a:ext cx="10852785" cy="230832"/>
          </a:xfrm>
        </p:spPr>
        <p:txBody>
          <a:bodyPr/>
          <a:lstStyle/>
          <a:p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4" name="Slide Number Placeholder 3">
            <a:extLst>
              <a:ext uri="{FF2B5EF4-FFF2-40B4-BE49-F238E27FC236}">
                <a16:creationId xmlns:a16="http://schemas.microsoft.com/office/drawing/2014/main" id="{466C9C3F-E1B9-4AC7-BE7D-DA5FC8D2988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10950" y="6454277"/>
            <a:ext cx="333376" cy="169277"/>
          </a:xfrm>
        </p:spPr>
        <p:txBody>
          <a:bodyPr/>
          <a:lstStyle/>
          <a:p>
            <a:fld id="{625459FB-06E6-45FD-BA35-F4B03FA0206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5" name="Текст 7">
            <a:extLst>
              <a:ext uri="{FF2B5EF4-FFF2-40B4-BE49-F238E27FC236}">
                <a16:creationId xmlns:a16="http://schemas.microsoft.com/office/drawing/2014/main" id="{064614E3-050E-430C-9192-A893706CEDA8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6205454" y="3703676"/>
            <a:ext cx="552934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27" name="Прямая соединительная линия 29">
            <a:extLst>
              <a:ext uri="{FF2B5EF4-FFF2-40B4-BE49-F238E27FC236}">
                <a16:creationId xmlns:a16="http://schemas.microsoft.com/office/drawing/2014/main" id="{43E5B733-BEB6-4567-B81D-7911AE724598}"/>
              </a:ext>
            </a:extLst>
          </p:cNvPr>
          <p:cNvCxnSpPr>
            <a:cxnSpLocks/>
          </p:cNvCxnSpPr>
          <p:nvPr userDrawn="1"/>
        </p:nvCxnSpPr>
        <p:spPr>
          <a:xfrm>
            <a:off x="6205454" y="4032133"/>
            <a:ext cx="55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 Placeholder 7">
            <a:extLst>
              <a:ext uri="{FF2B5EF4-FFF2-40B4-BE49-F238E27FC236}">
                <a16:creationId xmlns:a16="http://schemas.microsoft.com/office/drawing/2014/main" id="{73D91935-096B-4BF3-8A77-F0F13B77C27B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203956" y="6176812"/>
            <a:ext cx="5530844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1" name="Content Placeholder 9">
            <a:extLst>
              <a:ext uri="{FF2B5EF4-FFF2-40B4-BE49-F238E27FC236}">
                <a16:creationId xmlns:a16="http://schemas.microsoft.com/office/drawing/2014/main" id="{BC95479D-682C-4DFC-BEE0-4142111C5426}"/>
              </a:ext>
            </a:extLst>
          </p:cNvPr>
          <p:cNvSpPr>
            <a:spLocks noGrp="1"/>
          </p:cNvSpPr>
          <p:nvPr>
            <p:ph sz="quarter" idx="78" hasCustomPrompt="1"/>
          </p:nvPr>
        </p:nvSpPr>
        <p:spPr>
          <a:xfrm>
            <a:off x="6203950" y="4100167"/>
            <a:ext cx="5540400" cy="2000971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3" name="Текст 5">
            <a:extLst>
              <a:ext uri="{FF2B5EF4-FFF2-40B4-BE49-F238E27FC236}">
                <a16:creationId xmlns:a16="http://schemas.microsoft.com/office/drawing/2014/main" id="{E2488E81-E0A0-4D2A-A598-041E3DA599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7677" y="954860"/>
            <a:ext cx="5540400" cy="2587567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F81ADE24-1471-476C-99D2-8F76939DF18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7677" y="159089"/>
            <a:ext cx="9763125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cxnSp>
        <p:nvCxnSpPr>
          <p:cNvPr id="37" name="Straight Connector 16">
            <a:extLst>
              <a:ext uri="{FF2B5EF4-FFF2-40B4-BE49-F238E27FC236}">
                <a16:creationId xmlns:a16="http://schemas.microsoft.com/office/drawing/2014/main" id="{6D5B1E77-AD4F-40EC-9889-3C30A82CAB70}"/>
              </a:ext>
            </a:extLst>
          </p:cNvPr>
          <p:cNvCxnSpPr>
            <a:cxnSpLocks/>
          </p:cNvCxnSpPr>
          <p:nvPr userDrawn="1"/>
        </p:nvCxnSpPr>
        <p:spPr>
          <a:xfrm>
            <a:off x="447677" y="832417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17">
            <a:extLst>
              <a:ext uri="{FF2B5EF4-FFF2-40B4-BE49-F238E27FC236}">
                <a16:creationId xmlns:a16="http://schemas.microsoft.com/office/drawing/2014/main" id="{0AF6960E-BAD5-4D5F-B093-71238152AB9F}"/>
              </a:ext>
            </a:extLst>
          </p:cNvPr>
          <p:cNvCxnSpPr>
            <a:cxnSpLocks/>
          </p:cNvCxnSpPr>
          <p:nvPr userDrawn="1"/>
        </p:nvCxnSpPr>
        <p:spPr>
          <a:xfrm>
            <a:off x="447677" y="6380001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Текст 7">
            <a:extLst>
              <a:ext uri="{FF2B5EF4-FFF2-40B4-BE49-F238E27FC236}">
                <a16:creationId xmlns:a16="http://schemas.microsoft.com/office/drawing/2014/main" id="{0C008433-926D-4C48-B4EC-53807D39F14D}"/>
              </a:ext>
            </a:extLst>
          </p:cNvPr>
          <p:cNvSpPr>
            <a:spLocks noGrp="1"/>
          </p:cNvSpPr>
          <p:nvPr>
            <p:ph type="body" sz="quarter" idx="79" hasCustomPrompt="1"/>
          </p:nvPr>
        </p:nvSpPr>
        <p:spPr>
          <a:xfrm>
            <a:off x="6205454" y="954862"/>
            <a:ext cx="552934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6" name="Прямая соединительная линия 45">
            <a:extLst>
              <a:ext uri="{FF2B5EF4-FFF2-40B4-BE49-F238E27FC236}">
                <a16:creationId xmlns:a16="http://schemas.microsoft.com/office/drawing/2014/main" id="{B592FE71-A7ED-4CC3-9DAF-134B5B233748}"/>
              </a:ext>
            </a:extLst>
          </p:cNvPr>
          <p:cNvCxnSpPr>
            <a:cxnSpLocks/>
          </p:cNvCxnSpPr>
          <p:nvPr userDrawn="1"/>
        </p:nvCxnSpPr>
        <p:spPr>
          <a:xfrm>
            <a:off x="6205454" y="1283320"/>
            <a:ext cx="55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 Placeholder 7">
            <a:extLst>
              <a:ext uri="{FF2B5EF4-FFF2-40B4-BE49-F238E27FC236}">
                <a16:creationId xmlns:a16="http://schemas.microsoft.com/office/drawing/2014/main" id="{62524E88-4C67-41BC-B0A9-5B7F0F0DE29D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6203956" y="3427999"/>
            <a:ext cx="5530844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8" name="Content Placeholder 9">
            <a:extLst>
              <a:ext uri="{FF2B5EF4-FFF2-40B4-BE49-F238E27FC236}">
                <a16:creationId xmlns:a16="http://schemas.microsoft.com/office/drawing/2014/main" id="{3C5786E1-357B-41F2-91DF-DB51921C3F1C}"/>
              </a:ext>
            </a:extLst>
          </p:cNvPr>
          <p:cNvSpPr>
            <a:spLocks noGrp="1"/>
          </p:cNvSpPr>
          <p:nvPr>
            <p:ph sz="quarter" idx="81" hasCustomPrompt="1"/>
          </p:nvPr>
        </p:nvSpPr>
        <p:spPr>
          <a:xfrm>
            <a:off x="6203950" y="1351355"/>
            <a:ext cx="5540400" cy="2000971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9" name="Текст 7">
            <a:extLst>
              <a:ext uri="{FF2B5EF4-FFF2-40B4-BE49-F238E27FC236}">
                <a16:creationId xmlns:a16="http://schemas.microsoft.com/office/drawing/2014/main" id="{9EAC130C-9F60-4705-AFEC-29BCA4E8CA38}"/>
              </a:ext>
            </a:extLst>
          </p:cNvPr>
          <p:cNvSpPr>
            <a:spLocks noGrp="1"/>
          </p:cNvSpPr>
          <p:nvPr>
            <p:ph type="body" sz="quarter" idx="82" hasCustomPrompt="1"/>
          </p:nvPr>
        </p:nvSpPr>
        <p:spPr>
          <a:xfrm>
            <a:off x="442547" y="3703676"/>
            <a:ext cx="552934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50" name="Прямая соединительная линия 29">
            <a:extLst>
              <a:ext uri="{FF2B5EF4-FFF2-40B4-BE49-F238E27FC236}">
                <a16:creationId xmlns:a16="http://schemas.microsoft.com/office/drawing/2014/main" id="{E0A45567-AD30-4B2A-84B7-2894CBD8BD2A}"/>
              </a:ext>
            </a:extLst>
          </p:cNvPr>
          <p:cNvCxnSpPr>
            <a:cxnSpLocks/>
          </p:cNvCxnSpPr>
          <p:nvPr userDrawn="1"/>
        </p:nvCxnSpPr>
        <p:spPr>
          <a:xfrm>
            <a:off x="442546" y="4032133"/>
            <a:ext cx="55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 Placeholder 7">
            <a:extLst>
              <a:ext uri="{FF2B5EF4-FFF2-40B4-BE49-F238E27FC236}">
                <a16:creationId xmlns:a16="http://schemas.microsoft.com/office/drawing/2014/main" id="{C651EEF9-F8C5-4B96-A43E-A1766A6B3442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441049" y="6176812"/>
            <a:ext cx="5530844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52" name="Content Placeholder 9">
            <a:extLst>
              <a:ext uri="{FF2B5EF4-FFF2-40B4-BE49-F238E27FC236}">
                <a16:creationId xmlns:a16="http://schemas.microsoft.com/office/drawing/2014/main" id="{0355AE8D-04F9-4D2F-84B1-C4D3D7C0EB80}"/>
              </a:ext>
            </a:extLst>
          </p:cNvPr>
          <p:cNvSpPr>
            <a:spLocks noGrp="1"/>
          </p:cNvSpPr>
          <p:nvPr>
            <p:ph sz="quarter" idx="84" hasCustomPrompt="1"/>
          </p:nvPr>
        </p:nvSpPr>
        <p:spPr>
          <a:xfrm>
            <a:off x="441043" y="4100167"/>
            <a:ext cx="5540400" cy="2000971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pic>
        <p:nvPicPr>
          <p:cNvPr id="3" name="Graphic 10">
            <a:extLst>
              <a:ext uri="{FF2B5EF4-FFF2-40B4-BE49-F238E27FC236}">
                <a16:creationId xmlns:a16="http://schemas.microsoft.com/office/drawing/2014/main" id="{D8850A1C-F1CA-4E28-B187-227B820F4DB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468285" y="498216"/>
            <a:ext cx="1266517" cy="160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0988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2_Текст, Диаграмма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ooter Placeholder 2">
            <a:extLst>
              <a:ext uri="{FF2B5EF4-FFF2-40B4-BE49-F238E27FC236}">
                <a16:creationId xmlns:a16="http://schemas.microsoft.com/office/drawing/2014/main" id="{891A83C0-7D45-4BC5-935E-1EFED9F299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47674" y="6423496"/>
            <a:ext cx="10852785" cy="230832"/>
          </a:xfrm>
        </p:spPr>
        <p:txBody>
          <a:bodyPr/>
          <a:lstStyle/>
          <a:p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9" name="Slide Number Placeholder 3">
            <a:extLst>
              <a:ext uri="{FF2B5EF4-FFF2-40B4-BE49-F238E27FC236}">
                <a16:creationId xmlns:a16="http://schemas.microsoft.com/office/drawing/2014/main" id="{EA6F3C84-DDCD-4CBC-A81D-378014F9CB0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10950" y="6454277"/>
            <a:ext cx="333376" cy="169277"/>
          </a:xfrm>
        </p:spPr>
        <p:txBody>
          <a:bodyPr/>
          <a:lstStyle/>
          <a:p>
            <a:fld id="{625459FB-06E6-45FD-BA35-F4B03FA0206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45434841-69FF-419A-84A7-9A371602A7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7677" y="159089"/>
            <a:ext cx="9763125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cxnSp>
        <p:nvCxnSpPr>
          <p:cNvPr id="47" name="Straight Connector 16">
            <a:extLst>
              <a:ext uri="{FF2B5EF4-FFF2-40B4-BE49-F238E27FC236}">
                <a16:creationId xmlns:a16="http://schemas.microsoft.com/office/drawing/2014/main" id="{595870BB-9E02-487B-9C25-0FA894622647}"/>
              </a:ext>
            </a:extLst>
          </p:cNvPr>
          <p:cNvCxnSpPr>
            <a:cxnSpLocks/>
          </p:cNvCxnSpPr>
          <p:nvPr userDrawn="1"/>
        </p:nvCxnSpPr>
        <p:spPr>
          <a:xfrm>
            <a:off x="447677" y="832417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17">
            <a:extLst>
              <a:ext uri="{FF2B5EF4-FFF2-40B4-BE49-F238E27FC236}">
                <a16:creationId xmlns:a16="http://schemas.microsoft.com/office/drawing/2014/main" id="{FCEFC1E3-74F4-401A-80F2-83653259B577}"/>
              </a:ext>
            </a:extLst>
          </p:cNvPr>
          <p:cNvCxnSpPr>
            <a:cxnSpLocks/>
          </p:cNvCxnSpPr>
          <p:nvPr userDrawn="1"/>
        </p:nvCxnSpPr>
        <p:spPr>
          <a:xfrm>
            <a:off x="447677" y="6380001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7">
            <a:extLst>
              <a:ext uri="{FF2B5EF4-FFF2-40B4-BE49-F238E27FC236}">
                <a16:creationId xmlns:a16="http://schemas.microsoft.com/office/drawing/2014/main" id="{2E075250-A585-4535-84C5-CA80E60E5CFC}"/>
              </a:ext>
            </a:extLst>
          </p:cNvPr>
          <p:cNvSpPr/>
          <p:nvPr userDrawn="1"/>
        </p:nvSpPr>
        <p:spPr>
          <a:xfrm>
            <a:off x="11831639" y="6381734"/>
            <a:ext cx="360363" cy="291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9F1143A1-5DD6-48B5-8B36-0D00BE30C6AA}"/>
              </a:ext>
            </a:extLst>
          </p:cNvPr>
          <p:cNvSpPr/>
          <p:nvPr userDrawn="1"/>
        </p:nvSpPr>
        <p:spPr>
          <a:xfrm>
            <a:off x="9639301" y="6673334"/>
            <a:ext cx="2192337" cy="1846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24">
            <a:extLst>
              <a:ext uri="{FF2B5EF4-FFF2-40B4-BE49-F238E27FC236}">
                <a16:creationId xmlns:a16="http://schemas.microsoft.com/office/drawing/2014/main" id="{03F67DE2-E8DC-48E5-A469-C7DC886B2905}"/>
              </a:ext>
            </a:extLst>
          </p:cNvPr>
          <p:cNvSpPr/>
          <p:nvPr userDrawn="1"/>
        </p:nvSpPr>
        <p:spPr>
          <a:xfrm rot="5400000">
            <a:off x="-349761" y="349764"/>
            <a:ext cx="756000" cy="564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  <p:pic>
        <p:nvPicPr>
          <p:cNvPr id="2" name="Graphic 10">
            <a:extLst>
              <a:ext uri="{FF2B5EF4-FFF2-40B4-BE49-F238E27FC236}">
                <a16:creationId xmlns:a16="http://schemas.microsoft.com/office/drawing/2014/main" id="{F4E5B661-2D00-4D0B-9031-13364224694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468285" y="498216"/>
            <a:ext cx="1266517" cy="160874"/>
          </a:xfrm>
          <a:prstGeom prst="rect">
            <a:avLst/>
          </a:prstGeom>
        </p:spPr>
      </p:pic>
      <p:sp>
        <p:nvSpPr>
          <p:cNvPr id="26" name="Текст 7">
            <a:extLst>
              <a:ext uri="{FF2B5EF4-FFF2-40B4-BE49-F238E27FC236}">
                <a16:creationId xmlns:a16="http://schemas.microsoft.com/office/drawing/2014/main" id="{362094AC-1FD0-4DFA-A7F3-85D5E7DB9C17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6205454" y="3703676"/>
            <a:ext cx="552934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27" name="Прямая соединительная линия 29">
            <a:extLst>
              <a:ext uri="{FF2B5EF4-FFF2-40B4-BE49-F238E27FC236}">
                <a16:creationId xmlns:a16="http://schemas.microsoft.com/office/drawing/2014/main" id="{6EE3F1F6-33D6-4FE2-B3CB-11154BA1042D}"/>
              </a:ext>
            </a:extLst>
          </p:cNvPr>
          <p:cNvCxnSpPr>
            <a:cxnSpLocks/>
          </p:cNvCxnSpPr>
          <p:nvPr userDrawn="1"/>
        </p:nvCxnSpPr>
        <p:spPr>
          <a:xfrm>
            <a:off x="6205454" y="4032133"/>
            <a:ext cx="55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 Placeholder 7">
            <a:extLst>
              <a:ext uri="{FF2B5EF4-FFF2-40B4-BE49-F238E27FC236}">
                <a16:creationId xmlns:a16="http://schemas.microsoft.com/office/drawing/2014/main" id="{2E308D08-F68D-4063-B3E5-16ADFB23DF2E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203956" y="6176812"/>
            <a:ext cx="5530844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4" name="Content Placeholder 9">
            <a:extLst>
              <a:ext uri="{FF2B5EF4-FFF2-40B4-BE49-F238E27FC236}">
                <a16:creationId xmlns:a16="http://schemas.microsoft.com/office/drawing/2014/main" id="{A41DCED9-66FA-48BE-A7A4-FF6ED6B38B9A}"/>
              </a:ext>
            </a:extLst>
          </p:cNvPr>
          <p:cNvSpPr>
            <a:spLocks noGrp="1"/>
          </p:cNvSpPr>
          <p:nvPr>
            <p:ph sz="quarter" idx="78" hasCustomPrompt="1"/>
          </p:nvPr>
        </p:nvSpPr>
        <p:spPr>
          <a:xfrm>
            <a:off x="6203950" y="4100167"/>
            <a:ext cx="5540400" cy="2000971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5" name="Текст 5">
            <a:extLst>
              <a:ext uri="{FF2B5EF4-FFF2-40B4-BE49-F238E27FC236}">
                <a16:creationId xmlns:a16="http://schemas.microsoft.com/office/drawing/2014/main" id="{E54385AC-6572-4515-9EE6-6B14FA09CE0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7677" y="954860"/>
            <a:ext cx="5540400" cy="2587567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6" name="Текст 7">
            <a:extLst>
              <a:ext uri="{FF2B5EF4-FFF2-40B4-BE49-F238E27FC236}">
                <a16:creationId xmlns:a16="http://schemas.microsoft.com/office/drawing/2014/main" id="{0DE61058-E2AA-4264-9A90-1094571C926C}"/>
              </a:ext>
            </a:extLst>
          </p:cNvPr>
          <p:cNvSpPr>
            <a:spLocks noGrp="1"/>
          </p:cNvSpPr>
          <p:nvPr>
            <p:ph type="body" sz="quarter" idx="79" hasCustomPrompt="1"/>
          </p:nvPr>
        </p:nvSpPr>
        <p:spPr>
          <a:xfrm>
            <a:off x="6205454" y="954862"/>
            <a:ext cx="552934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7" name="Прямая соединительная линия 36">
            <a:extLst>
              <a:ext uri="{FF2B5EF4-FFF2-40B4-BE49-F238E27FC236}">
                <a16:creationId xmlns:a16="http://schemas.microsoft.com/office/drawing/2014/main" id="{302B4C34-FC14-4DCF-98D3-206AF8233FED}"/>
              </a:ext>
            </a:extLst>
          </p:cNvPr>
          <p:cNvCxnSpPr>
            <a:cxnSpLocks/>
          </p:cNvCxnSpPr>
          <p:nvPr userDrawn="1"/>
        </p:nvCxnSpPr>
        <p:spPr>
          <a:xfrm>
            <a:off x="6205454" y="1283320"/>
            <a:ext cx="55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 Placeholder 7">
            <a:extLst>
              <a:ext uri="{FF2B5EF4-FFF2-40B4-BE49-F238E27FC236}">
                <a16:creationId xmlns:a16="http://schemas.microsoft.com/office/drawing/2014/main" id="{C911F807-B1EE-4F3A-A35A-A1130D581417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6203956" y="3427999"/>
            <a:ext cx="5530844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9" name="Content Placeholder 9">
            <a:extLst>
              <a:ext uri="{FF2B5EF4-FFF2-40B4-BE49-F238E27FC236}">
                <a16:creationId xmlns:a16="http://schemas.microsoft.com/office/drawing/2014/main" id="{8B1AF80F-F8DE-4608-89D3-A30369308BF5}"/>
              </a:ext>
            </a:extLst>
          </p:cNvPr>
          <p:cNvSpPr>
            <a:spLocks noGrp="1"/>
          </p:cNvSpPr>
          <p:nvPr>
            <p:ph sz="quarter" idx="81" hasCustomPrompt="1"/>
          </p:nvPr>
        </p:nvSpPr>
        <p:spPr>
          <a:xfrm>
            <a:off x="6203950" y="1351355"/>
            <a:ext cx="5540400" cy="2000971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0" name="Текст 7">
            <a:extLst>
              <a:ext uri="{FF2B5EF4-FFF2-40B4-BE49-F238E27FC236}">
                <a16:creationId xmlns:a16="http://schemas.microsoft.com/office/drawing/2014/main" id="{FAD9DF53-CA0A-43D9-B6F2-E8BEC454130D}"/>
              </a:ext>
            </a:extLst>
          </p:cNvPr>
          <p:cNvSpPr>
            <a:spLocks noGrp="1"/>
          </p:cNvSpPr>
          <p:nvPr>
            <p:ph type="body" sz="quarter" idx="82" hasCustomPrompt="1"/>
          </p:nvPr>
        </p:nvSpPr>
        <p:spPr>
          <a:xfrm>
            <a:off x="442547" y="3703676"/>
            <a:ext cx="552934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2" name="Прямая соединительная линия 29">
            <a:extLst>
              <a:ext uri="{FF2B5EF4-FFF2-40B4-BE49-F238E27FC236}">
                <a16:creationId xmlns:a16="http://schemas.microsoft.com/office/drawing/2014/main" id="{99783D6D-B22D-48DC-84D4-71F77C3AF696}"/>
              </a:ext>
            </a:extLst>
          </p:cNvPr>
          <p:cNvCxnSpPr>
            <a:cxnSpLocks/>
          </p:cNvCxnSpPr>
          <p:nvPr userDrawn="1"/>
        </p:nvCxnSpPr>
        <p:spPr>
          <a:xfrm>
            <a:off x="442546" y="4032133"/>
            <a:ext cx="55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 Placeholder 7">
            <a:extLst>
              <a:ext uri="{FF2B5EF4-FFF2-40B4-BE49-F238E27FC236}">
                <a16:creationId xmlns:a16="http://schemas.microsoft.com/office/drawing/2014/main" id="{83312571-FEA4-4992-A831-0D08D6D42FB5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441049" y="6176812"/>
            <a:ext cx="5530844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4" name="Content Placeholder 9">
            <a:extLst>
              <a:ext uri="{FF2B5EF4-FFF2-40B4-BE49-F238E27FC236}">
                <a16:creationId xmlns:a16="http://schemas.microsoft.com/office/drawing/2014/main" id="{6DE1F7C6-C755-4838-8885-92FC0EAE6EC0}"/>
              </a:ext>
            </a:extLst>
          </p:cNvPr>
          <p:cNvSpPr>
            <a:spLocks noGrp="1"/>
          </p:cNvSpPr>
          <p:nvPr>
            <p:ph sz="quarter" idx="84" hasCustomPrompt="1"/>
          </p:nvPr>
        </p:nvSpPr>
        <p:spPr>
          <a:xfrm>
            <a:off x="441043" y="4100167"/>
            <a:ext cx="5540400" cy="2000971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1059724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1_Текст, Диаграмма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ooter Placeholder 2">
            <a:extLst>
              <a:ext uri="{FF2B5EF4-FFF2-40B4-BE49-F238E27FC236}">
                <a16:creationId xmlns:a16="http://schemas.microsoft.com/office/drawing/2014/main" id="{A4EB63C7-2CF3-4BCD-A3E6-E061385E7E0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47674" y="6423496"/>
            <a:ext cx="10852785" cy="230832"/>
          </a:xfrm>
        </p:spPr>
        <p:txBody>
          <a:bodyPr/>
          <a:lstStyle/>
          <a:p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5" name="Slide Number Placeholder 3">
            <a:extLst>
              <a:ext uri="{FF2B5EF4-FFF2-40B4-BE49-F238E27FC236}">
                <a16:creationId xmlns:a16="http://schemas.microsoft.com/office/drawing/2014/main" id="{55DC5AC1-253A-4698-BDB2-AD654538DA1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10950" y="6454277"/>
            <a:ext cx="333376" cy="169277"/>
          </a:xfrm>
        </p:spPr>
        <p:txBody>
          <a:bodyPr/>
          <a:lstStyle/>
          <a:p>
            <a:fld id="{625459FB-06E6-45FD-BA35-F4B03FA0206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6" name="Текст 5">
            <a:extLst>
              <a:ext uri="{FF2B5EF4-FFF2-40B4-BE49-F238E27FC236}">
                <a16:creationId xmlns:a16="http://schemas.microsoft.com/office/drawing/2014/main" id="{808B3C9F-D396-41A2-8AF0-36BC257BCDF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7677" y="954863"/>
            <a:ext cx="11287125" cy="148652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08BE44E-EE48-4FDA-9CE8-F8F0B52CD8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7677" y="159089"/>
            <a:ext cx="9763125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cxnSp>
        <p:nvCxnSpPr>
          <p:cNvPr id="28" name="Straight Connector 16">
            <a:extLst>
              <a:ext uri="{FF2B5EF4-FFF2-40B4-BE49-F238E27FC236}">
                <a16:creationId xmlns:a16="http://schemas.microsoft.com/office/drawing/2014/main" id="{70106E29-F389-4CD4-95CB-307D86B9C18A}"/>
              </a:ext>
            </a:extLst>
          </p:cNvPr>
          <p:cNvCxnSpPr>
            <a:cxnSpLocks/>
          </p:cNvCxnSpPr>
          <p:nvPr userDrawn="1"/>
        </p:nvCxnSpPr>
        <p:spPr>
          <a:xfrm>
            <a:off x="447677" y="832417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7">
            <a:extLst>
              <a:ext uri="{FF2B5EF4-FFF2-40B4-BE49-F238E27FC236}">
                <a16:creationId xmlns:a16="http://schemas.microsoft.com/office/drawing/2014/main" id="{42AE65F3-4845-4C46-9D49-ABBF21DBC48C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46241" y="6176812"/>
            <a:ext cx="3592533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4" name="Текст 7">
            <a:extLst>
              <a:ext uri="{FF2B5EF4-FFF2-40B4-BE49-F238E27FC236}">
                <a16:creationId xmlns:a16="http://schemas.microsoft.com/office/drawing/2014/main" id="{8A036FEF-388B-4C7E-9AD9-29B96E628091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447678" y="2699527"/>
            <a:ext cx="3593366" cy="3236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7" name="Прямая соединительная линия 36">
            <a:extLst>
              <a:ext uri="{FF2B5EF4-FFF2-40B4-BE49-F238E27FC236}">
                <a16:creationId xmlns:a16="http://schemas.microsoft.com/office/drawing/2014/main" id="{92897400-0C0B-4579-9B12-413A03C1F519}"/>
              </a:ext>
            </a:extLst>
          </p:cNvPr>
          <p:cNvCxnSpPr>
            <a:cxnSpLocks/>
          </p:cNvCxnSpPr>
          <p:nvPr userDrawn="1"/>
        </p:nvCxnSpPr>
        <p:spPr>
          <a:xfrm>
            <a:off x="447678" y="3023222"/>
            <a:ext cx="359571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Content Placeholder 9">
            <a:extLst>
              <a:ext uri="{FF2B5EF4-FFF2-40B4-BE49-F238E27FC236}">
                <a16:creationId xmlns:a16="http://schemas.microsoft.com/office/drawing/2014/main" id="{6D5DDB56-A04F-4D33-B309-4B32A562DD44}"/>
              </a:ext>
            </a:extLst>
          </p:cNvPr>
          <p:cNvSpPr>
            <a:spLocks noGrp="1"/>
          </p:cNvSpPr>
          <p:nvPr>
            <p:ph sz="quarter" idx="69" hasCustomPrompt="1"/>
          </p:nvPr>
        </p:nvSpPr>
        <p:spPr>
          <a:xfrm>
            <a:off x="446243" y="3097417"/>
            <a:ext cx="3596400" cy="300512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cxnSp>
        <p:nvCxnSpPr>
          <p:cNvPr id="45" name="Straight Connector 17">
            <a:extLst>
              <a:ext uri="{FF2B5EF4-FFF2-40B4-BE49-F238E27FC236}">
                <a16:creationId xmlns:a16="http://schemas.microsoft.com/office/drawing/2014/main" id="{03C96410-DBA6-4310-836B-FE2114A4DBB8}"/>
              </a:ext>
            </a:extLst>
          </p:cNvPr>
          <p:cNvCxnSpPr>
            <a:cxnSpLocks/>
          </p:cNvCxnSpPr>
          <p:nvPr userDrawn="1"/>
        </p:nvCxnSpPr>
        <p:spPr>
          <a:xfrm>
            <a:off x="447677" y="6380001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 Placeholder 7">
            <a:extLst>
              <a:ext uri="{FF2B5EF4-FFF2-40B4-BE49-F238E27FC236}">
                <a16:creationId xmlns:a16="http://schemas.microsoft.com/office/drawing/2014/main" id="{8D9DB914-9924-43A8-8599-FBCFAC4AFA06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4297799" y="6176812"/>
            <a:ext cx="3592533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58" name="Текст 7">
            <a:extLst>
              <a:ext uri="{FF2B5EF4-FFF2-40B4-BE49-F238E27FC236}">
                <a16:creationId xmlns:a16="http://schemas.microsoft.com/office/drawing/2014/main" id="{557CEE73-7967-447A-9310-77275B17E69F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4299236" y="2699527"/>
            <a:ext cx="3593366" cy="3236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59" name="Прямая соединительная линия 58">
            <a:extLst>
              <a:ext uri="{FF2B5EF4-FFF2-40B4-BE49-F238E27FC236}">
                <a16:creationId xmlns:a16="http://schemas.microsoft.com/office/drawing/2014/main" id="{EED84F8A-0156-412E-B60C-F48D04C1ACE9}"/>
              </a:ext>
            </a:extLst>
          </p:cNvPr>
          <p:cNvCxnSpPr>
            <a:cxnSpLocks/>
          </p:cNvCxnSpPr>
          <p:nvPr userDrawn="1"/>
        </p:nvCxnSpPr>
        <p:spPr>
          <a:xfrm>
            <a:off x="4299235" y="3023222"/>
            <a:ext cx="359571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Content Placeholder 9">
            <a:extLst>
              <a:ext uri="{FF2B5EF4-FFF2-40B4-BE49-F238E27FC236}">
                <a16:creationId xmlns:a16="http://schemas.microsoft.com/office/drawing/2014/main" id="{32001F0E-444B-455F-9FB8-DFF9E182407C}"/>
              </a:ext>
            </a:extLst>
          </p:cNvPr>
          <p:cNvSpPr>
            <a:spLocks noGrp="1"/>
          </p:cNvSpPr>
          <p:nvPr>
            <p:ph sz="quarter" idx="72" hasCustomPrompt="1"/>
          </p:nvPr>
        </p:nvSpPr>
        <p:spPr>
          <a:xfrm>
            <a:off x="4297801" y="3097417"/>
            <a:ext cx="3596400" cy="300512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5" name="Text Placeholder 7">
            <a:extLst>
              <a:ext uri="{FF2B5EF4-FFF2-40B4-BE49-F238E27FC236}">
                <a16:creationId xmlns:a16="http://schemas.microsoft.com/office/drawing/2014/main" id="{6B40257B-2B7A-4C47-987E-77837B89C456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8150122" y="6176812"/>
            <a:ext cx="3592533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66" name="Текст 7">
            <a:extLst>
              <a:ext uri="{FF2B5EF4-FFF2-40B4-BE49-F238E27FC236}">
                <a16:creationId xmlns:a16="http://schemas.microsoft.com/office/drawing/2014/main" id="{80A6C9DA-F331-4214-A6F7-E687CE766187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8151559" y="2699527"/>
            <a:ext cx="3593366" cy="3236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67" name="Прямая соединительная линия 66">
            <a:extLst>
              <a:ext uri="{FF2B5EF4-FFF2-40B4-BE49-F238E27FC236}">
                <a16:creationId xmlns:a16="http://schemas.microsoft.com/office/drawing/2014/main" id="{074EADB2-3CBF-4F65-92A9-9B6EBA629A04}"/>
              </a:ext>
            </a:extLst>
          </p:cNvPr>
          <p:cNvCxnSpPr>
            <a:cxnSpLocks/>
          </p:cNvCxnSpPr>
          <p:nvPr userDrawn="1"/>
        </p:nvCxnSpPr>
        <p:spPr>
          <a:xfrm>
            <a:off x="8151560" y="3023222"/>
            <a:ext cx="359571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Content Placeholder 9">
            <a:extLst>
              <a:ext uri="{FF2B5EF4-FFF2-40B4-BE49-F238E27FC236}">
                <a16:creationId xmlns:a16="http://schemas.microsoft.com/office/drawing/2014/main" id="{6F51067A-7106-410D-BF6B-072225CEC877}"/>
              </a:ext>
            </a:extLst>
          </p:cNvPr>
          <p:cNvSpPr>
            <a:spLocks noGrp="1"/>
          </p:cNvSpPr>
          <p:nvPr>
            <p:ph sz="quarter" idx="75" hasCustomPrompt="1"/>
          </p:nvPr>
        </p:nvSpPr>
        <p:spPr>
          <a:xfrm>
            <a:off x="8150125" y="3097417"/>
            <a:ext cx="3596400" cy="300512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pic>
        <p:nvPicPr>
          <p:cNvPr id="2" name="Graphic 10">
            <a:extLst>
              <a:ext uri="{FF2B5EF4-FFF2-40B4-BE49-F238E27FC236}">
                <a16:creationId xmlns:a16="http://schemas.microsoft.com/office/drawing/2014/main" id="{FF54A21B-200B-4400-A389-EF9A5558FBE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468285" y="498216"/>
            <a:ext cx="1266517" cy="160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2436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2_Текст, Диаграмма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4">
            <a:extLst>
              <a:ext uri="{FF2B5EF4-FFF2-40B4-BE49-F238E27FC236}">
                <a16:creationId xmlns:a16="http://schemas.microsoft.com/office/drawing/2014/main" id="{C33B0CE7-35CB-427D-82FD-9FBA15C2C007}"/>
              </a:ext>
            </a:extLst>
          </p:cNvPr>
          <p:cNvSpPr/>
          <p:nvPr userDrawn="1"/>
        </p:nvSpPr>
        <p:spPr>
          <a:xfrm rot="5400000">
            <a:off x="-349761" y="349764"/>
            <a:ext cx="756000" cy="564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  <p:sp>
        <p:nvSpPr>
          <p:cNvPr id="28" name="Footer Placeholder 2">
            <a:extLst>
              <a:ext uri="{FF2B5EF4-FFF2-40B4-BE49-F238E27FC236}">
                <a16:creationId xmlns:a16="http://schemas.microsoft.com/office/drawing/2014/main" id="{37E0D21B-A724-4629-BEF9-EF1C96877EC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47674" y="6423496"/>
            <a:ext cx="10852785" cy="230832"/>
          </a:xfrm>
        </p:spPr>
        <p:txBody>
          <a:bodyPr/>
          <a:lstStyle/>
          <a:p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8784999C-9F04-480D-B04F-51497CF5AC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7677" y="159089"/>
            <a:ext cx="9763125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cxnSp>
        <p:nvCxnSpPr>
          <p:cNvPr id="32" name="Straight Connector 16">
            <a:extLst>
              <a:ext uri="{FF2B5EF4-FFF2-40B4-BE49-F238E27FC236}">
                <a16:creationId xmlns:a16="http://schemas.microsoft.com/office/drawing/2014/main" id="{5D649F70-6BC7-4A05-BDDA-39C685506110}"/>
              </a:ext>
            </a:extLst>
          </p:cNvPr>
          <p:cNvCxnSpPr>
            <a:cxnSpLocks/>
          </p:cNvCxnSpPr>
          <p:nvPr userDrawn="1"/>
        </p:nvCxnSpPr>
        <p:spPr>
          <a:xfrm>
            <a:off x="447677" y="832417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17">
            <a:extLst>
              <a:ext uri="{FF2B5EF4-FFF2-40B4-BE49-F238E27FC236}">
                <a16:creationId xmlns:a16="http://schemas.microsoft.com/office/drawing/2014/main" id="{2779AC89-9F53-429E-B092-73761270648C}"/>
              </a:ext>
            </a:extLst>
          </p:cNvPr>
          <p:cNvCxnSpPr>
            <a:cxnSpLocks/>
          </p:cNvCxnSpPr>
          <p:nvPr userDrawn="1"/>
        </p:nvCxnSpPr>
        <p:spPr>
          <a:xfrm>
            <a:off x="447677" y="6381889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Slide Number Placeholder 3">
            <a:extLst>
              <a:ext uri="{FF2B5EF4-FFF2-40B4-BE49-F238E27FC236}">
                <a16:creationId xmlns:a16="http://schemas.microsoft.com/office/drawing/2014/main" id="{638D2A29-D61F-461C-AF6E-FE63186B9CF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10950" y="6454277"/>
            <a:ext cx="333376" cy="169277"/>
          </a:xfrm>
        </p:spPr>
        <p:txBody>
          <a:bodyPr/>
          <a:lstStyle/>
          <a:p>
            <a:fld id="{625459FB-06E6-45FD-BA35-F4B03FA0206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0" name="Rectangle 7">
            <a:extLst>
              <a:ext uri="{FF2B5EF4-FFF2-40B4-BE49-F238E27FC236}">
                <a16:creationId xmlns:a16="http://schemas.microsoft.com/office/drawing/2014/main" id="{6800E136-3C2E-4438-A1F9-0FD2908453BE}"/>
              </a:ext>
            </a:extLst>
          </p:cNvPr>
          <p:cNvSpPr/>
          <p:nvPr userDrawn="1"/>
        </p:nvSpPr>
        <p:spPr>
          <a:xfrm>
            <a:off x="11831639" y="6381734"/>
            <a:ext cx="360363" cy="291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  <p:sp>
        <p:nvSpPr>
          <p:cNvPr id="61" name="Rectangle 8">
            <a:extLst>
              <a:ext uri="{FF2B5EF4-FFF2-40B4-BE49-F238E27FC236}">
                <a16:creationId xmlns:a16="http://schemas.microsoft.com/office/drawing/2014/main" id="{886A333F-5237-4228-9AEB-494D6D0BE19B}"/>
              </a:ext>
            </a:extLst>
          </p:cNvPr>
          <p:cNvSpPr/>
          <p:nvPr userDrawn="1"/>
        </p:nvSpPr>
        <p:spPr>
          <a:xfrm>
            <a:off x="9639301" y="6673334"/>
            <a:ext cx="2192337" cy="1846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  <p:pic>
        <p:nvPicPr>
          <p:cNvPr id="2" name="Graphic 10">
            <a:extLst>
              <a:ext uri="{FF2B5EF4-FFF2-40B4-BE49-F238E27FC236}">
                <a16:creationId xmlns:a16="http://schemas.microsoft.com/office/drawing/2014/main" id="{312215B6-FD84-4DA5-A78B-40EF89E6E9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468285" y="498216"/>
            <a:ext cx="1266517" cy="160874"/>
          </a:xfrm>
          <a:prstGeom prst="rect">
            <a:avLst/>
          </a:prstGeom>
        </p:spPr>
      </p:pic>
      <p:sp>
        <p:nvSpPr>
          <p:cNvPr id="34" name="Текст 5">
            <a:extLst>
              <a:ext uri="{FF2B5EF4-FFF2-40B4-BE49-F238E27FC236}">
                <a16:creationId xmlns:a16="http://schemas.microsoft.com/office/drawing/2014/main" id="{EF95F88C-4529-45B9-B2FA-5330F609F56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7677" y="954863"/>
            <a:ext cx="11287125" cy="148652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5" name="Text Placeholder 7">
            <a:extLst>
              <a:ext uri="{FF2B5EF4-FFF2-40B4-BE49-F238E27FC236}">
                <a16:creationId xmlns:a16="http://schemas.microsoft.com/office/drawing/2014/main" id="{36AF02D7-3ECF-4F27-B677-3FEEBC24F83E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46241" y="6176812"/>
            <a:ext cx="3592533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6" name="Текст 7">
            <a:extLst>
              <a:ext uri="{FF2B5EF4-FFF2-40B4-BE49-F238E27FC236}">
                <a16:creationId xmlns:a16="http://schemas.microsoft.com/office/drawing/2014/main" id="{A70D5ADE-8AFB-49C6-B6BE-18A334E0BC56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447678" y="2699527"/>
            <a:ext cx="3593366" cy="3236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7" name="Прямая соединительная линия 36">
            <a:extLst>
              <a:ext uri="{FF2B5EF4-FFF2-40B4-BE49-F238E27FC236}">
                <a16:creationId xmlns:a16="http://schemas.microsoft.com/office/drawing/2014/main" id="{7A87AD1A-EF0D-4197-8F87-406BC4ECE7F7}"/>
              </a:ext>
            </a:extLst>
          </p:cNvPr>
          <p:cNvCxnSpPr>
            <a:cxnSpLocks/>
          </p:cNvCxnSpPr>
          <p:nvPr userDrawn="1"/>
        </p:nvCxnSpPr>
        <p:spPr>
          <a:xfrm>
            <a:off x="447678" y="3023222"/>
            <a:ext cx="359571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ontent Placeholder 9">
            <a:extLst>
              <a:ext uri="{FF2B5EF4-FFF2-40B4-BE49-F238E27FC236}">
                <a16:creationId xmlns:a16="http://schemas.microsoft.com/office/drawing/2014/main" id="{BA3897E7-B6C0-4D1B-A39F-927430243EE2}"/>
              </a:ext>
            </a:extLst>
          </p:cNvPr>
          <p:cNvSpPr>
            <a:spLocks noGrp="1"/>
          </p:cNvSpPr>
          <p:nvPr>
            <p:ph sz="quarter" idx="69" hasCustomPrompt="1"/>
          </p:nvPr>
        </p:nvSpPr>
        <p:spPr>
          <a:xfrm>
            <a:off x="446243" y="3097417"/>
            <a:ext cx="3596400" cy="300512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9" name="Text Placeholder 7">
            <a:extLst>
              <a:ext uri="{FF2B5EF4-FFF2-40B4-BE49-F238E27FC236}">
                <a16:creationId xmlns:a16="http://schemas.microsoft.com/office/drawing/2014/main" id="{478CC8CD-30A8-4DA2-8761-B326FA28A08E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4297799" y="6176812"/>
            <a:ext cx="3592533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0" name="Текст 7">
            <a:extLst>
              <a:ext uri="{FF2B5EF4-FFF2-40B4-BE49-F238E27FC236}">
                <a16:creationId xmlns:a16="http://schemas.microsoft.com/office/drawing/2014/main" id="{E20ED011-A31B-4179-8900-C02ECF683FAE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4299236" y="2699527"/>
            <a:ext cx="3593366" cy="3236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2" name="Прямая соединительная линия 41">
            <a:extLst>
              <a:ext uri="{FF2B5EF4-FFF2-40B4-BE49-F238E27FC236}">
                <a16:creationId xmlns:a16="http://schemas.microsoft.com/office/drawing/2014/main" id="{45D7AE4C-9A8F-4487-BEA4-5F96CD88BDEF}"/>
              </a:ext>
            </a:extLst>
          </p:cNvPr>
          <p:cNvCxnSpPr>
            <a:cxnSpLocks/>
          </p:cNvCxnSpPr>
          <p:nvPr userDrawn="1"/>
        </p:nvCxnSpPr>
        <p:spPr>
          <a:xfrm>
            <a:off x="4299235" y="3023222"/>
            <a:ext cx="359571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Content Placeholder 9">
            <a:extLst>
              <a:ext uri="{FF2B5EF4-FFF2-40B4-BE49-F238E27FC236}">
                <a16:creationId xmlns:a16="http://schemas.microsoft.com/office/drawing/2014/main" id="{DC0DA1BF-9728-42F0-97F6-23BB4B91CC18}"/>
              </a:ext>
            </a:extLst>
          </p:cNvPr>
          <p:cNvSpPr>
            <a:spLocks noGrp="1"/>
          </p:cNvSpPr>
          <p:nvPr>
            <p:ph sz="quarter" idx="72" hasCustomPrompt="1"/>
          </p:nvPr>
        </p:nvSpPr>
        <p:spPr>
          <a:xfrm>
            <a:off x="4297801" y="3097417"/>
            <a:ext cx="3596400" cy="300512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4" name="Text Placeholder 7">
            <a:extLst>
              <a:ext uri="{FF2B5EF4-FFF2-40B4-BE49-F238E27FC236}">
                <a16:creationId xmlns:a16="http://schemas.microsoft.com/office/drawing/2014/main" id="{80054897-23CE-4CEF-8D15-73BA455A79E3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8150122" y="6176812"/>
            <a:ext cx="3592533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6" name="Текст 7">
            <a:extLst>
              <a:ext uri="{FF2B5EF4-FFF2-40B4-BE49-F238E27FC236}">
                <a16:creationId xmlns:a16="http://schemas.microsoft.com/office/drawing/2014/main" id="{47E6DA4D-6B01-4363-954B-C86DADE759A5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8151559" y="2699527"/>
            <a:ext cx="3593366" cy="3236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62" name="Прямая соединительная линия 61">
            <a:extLst>
              <a:ext uri="{FF2B5EF4-FFF2-40B4-BE49-F238E27FC236}">
                <a16:creationId xmlns:a16="http://schemas.microsoft.com/office/drawing/2014/main" id="{1B419F06-8009-4704-9547-D9F0D8D5CA1F}"/>
              </a:ext>
            </a:extLst>
          </p:cNvPr>
          <p:cNvCxnSpPr>
            <a:cxnSpLocks/>
          </p:cNvCxnSpPr>
          <p:nvPr userDrawn="1"/>
        </p:nvCxnSpPr>
        <p:spPr>
          <a:xfrm>
            <a:off x="8151560" y="3023222"/>
            <a:ext cx="359571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Content Placeholder 9">
            <a:extLst>
              <a:ext uri="{FF2B5EF4-FFF2-40B4-BE49-F238E27FC236}">
                <a16:creationId xmlns:a16="http://schemas.microsoft.com/office/drawing/2014/main" id="{5620433F-0960-41E1-A055-4C434B5CF04B}"/>
              </a:ext>
            </a:extLst>
          </p:cNvPr>
          <p:cNvSpPr>
            <a:spLocks noGrp="1"/>
          </p:cNvSpPr>
          <p:nvPr>
            <p:ph sz="quarter" idx="75" hasCustomPrompt="1"/>
          </p:nvPr>
        </p:nvSpPr>
        <p:spPr>
          <a:xfrm>
            <a:off x="8150125" y="3097417"/>
            <a:ext cx="3596400" cy="300512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6880966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1_Диаграмма/объект 4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ooter Placeholder 2">
            <a:extLst>
              <a:ext uri="{FF2B5EF4-FFF2-40B4-BE49-F238E27FC236}">
                <a16:creationId xmlns:a16="http://schemas.microsoft.com/office/drawing/2014/main" id="{AC724D1F-8B5C-4A6F-B9B3-81BE85366CB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47674" y="6423496"/>
            <a:ext cx="10852785" cy="230832"/>
          </a:xfrm>
        </p:spPr>
        <p:txBody>
          <a:bodyPr/>
          <a:lstStyle/>
          <a:p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8" name="Slide Number Placeholder 3">
            <a:extLst>
              <a:ext uri="{FF2B5EF4-FFF2-40B4-BE49-F238E27FC236}">
                <a16:creationId xmlns:a16="http://schemas.microsoft.com/office/drawing/2014/main" id="{AA7C53FC-A3E3-4E3A-A2AE-39595A75752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10950" y="6454277"/>
            <a:ext cx="333376" cy="169277"/>
          </a:xfrm>
        </p:spPr>
        <p:txBody>
          <a:bodyPr/>
          <a:lstStyle/>
          <a:p>
            <a:fld id="{625459FB-06E6-45FD-BA35-F4B03FA0206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2" name="Текст 7">
            <a:extLst>
              <a:ext uri="{FF2B5EF4-FFF2-40B4-BE49-F238E27FC236}">
                <a16:creationId xmlns:a16="http://schemas.microsoft.com/office/drawing/2014/main" id="{81674219-2D83-4B2A-915C-620472D77492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6205454" y="3703676"/>
            <a:ext cx="552934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5" name="Прямая соединительная линия 29">
            <a:extLst>
              <a:ext uri="{FF2B5EF4-FFF2-40B4-BE49-F238E27FC236}">
                <a16:creationId xmlns:a16="http://schemas.microsoft.com/office/drawing/2014/main" id="{ACE77254-D3C7-4526-9397-03BCC74AD4EE}"/>
              </a:ext>
            </a:extLst>
          </p:cNvPr>
          <p:cNvCxnSpPr>
            <a:cxnSpLocks/>
          </p:cNvCxnSpPr>
          <p:nvPr userDrawn="1"/>
        </p:nvCxnSpPr>
        <p:spPr>
          <a:xfrm>
            <a:off x="6205454" y="4032133"/>
            <a:ext cx="55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 Placeholder 7">
            <a:extLst>
              <a:ext uri="{FF2B5EF4-FFF2-40B4-BE49-F238E27FC236}">
                <a16:creationId xmlns:a16="http://schemas.microsoft.com/office/drawing/2014/main" id="{6D42E9FB-5330-4D1A-98AF-87BB5E9D0F37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203956" y="6176812"/>
            <a:ext cx="5530844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0" name="Content Placeholder 9">
            <a:extLst>
              <a:ext uri="{FF2B5EF4-FFF2-40B4-BE49-F238E27FC236}">
                <a16:creationId xmlns:a16="http://schemas.microsoft.com/office/drawing/2014/main" id="{A6A9BA40-FBCB-46BF-8E9E-8DBF08256F9B}"/>
              </a:ext>
            </a:extLst>
          </p:cNvPr>
          <p:cNvSpPr>
            <a:spLocks noGrp="1"/>
          </p:cNvSpPr>
          <p:nvPr>
            <p:ph sz="quarter" idx="78" hasCustomPrompt="1"/>
          </p:nvPr>
        </p:nvSpPr>
        <p:spPr>
          <a:xfrm>
            <a:off x="6203950" y="4100167"/>
            <a:ext cx="5540400" cy="2000971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B14EC7DC-7207-40C4-AC90-AF45B0B0DF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7677" y="159089"/>
            <a:ext cx="9763125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cxnSp>
        <p:nvCxnSpPr>
          <p:cNvPr id="43" name="Straight Connector 16">
            <a:extLst>
              <a:ext uri="{FF2B5EF4-FFF2-40B4-BE49-F238E27FC236}">
                <a16:creationId xmlns:a16="http://schemas.microsoft.com/office/drawing/2014/main" id="{E66677A2-E464-4C93-8D2D-1D56E59BE56A}"/>
              </a:ext>
            </a:extLst>
          </p:cNvPr>
          <p:cNvCxnSpPr>
            <a:cxnSpLocks/>
          </p:cNvCxnSpPr>
          <p:nvPr userDrawn="1"/>
        </p:nvCxnSpPr>
        <p:spPr>
          <a:xfrm>
            <a:off x="447677" y="832417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17">
            <a:extLst>
              <a:ext uri="{FF2B5EF4-FFF2-40B4-BE49-F238E27FC236}">
                <a16:creationId xmlns:a16="http://schemas.microsoft.com/office/drawing/2014/main" id="{DDABCC29-657C-40BB-A546-2C6F4862E272}"/>
              </a:ext>
            </a:extLst>
          </p:cNvPr>
          <p:cNvCxnSpPr>
            <a:cxnSpLocks/>
          </p:cNvCxnSpPr>
          <p:nvPr userDrawn="1"/>
        </p:nvCxnSpPr>
        <p:spPr>
          <a:xfrm>
            <a:off x="447677" y="6380001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Текст 7">
            <a:extLst>
              <a:ext uri="{FF2B5EF4-FFF2-40B4-BE49-F238E27FC236}">
                <a16:creationId xmlns:a16="http://schemas.microsoft.com/office/drawing/2014/main" id="{B87B31FE-2F0C-41AA-A19E-264E24D693F8}"/>
              </a:ext>
            </a:extLst>
          </p:cNvPr>
          <p:cNvSpPr>
            <a:spLocks noGrp="1"/>
          </p:cNvSpPr>
          <p:nvPr>
            <p:ph type="body" sz="quarter" idx="79" hasCustomPrompt="1"/>
          </p:nvPr>
        </p:nvSpPr>
        <p:spPr>
          <a:xfrm>
            <a:off x="6205454" y="954862"/>
            <a:ext cx="552934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50" name="Прямая соединительная линия 49">
            <a:extLst>
              <a:ext uri="{FF2B5EF4-FFF2-40B4-BE49-F238E27FC236}">
                <a16:creationId xmlns:a16="http://schemas.microsoft.com/office/drawing/2014/main" id="{527358C9-40F1-4481-AEAF-E18D9698DA10}"/>
              </a:ext>
            </a:extLst>
          </p:cNvPr>
          <p:cNvCxnSpPr>
            <a:cxnSpLocks/>
          </p:cNvCxnSpPr>
          <p:nvPr userDrawn="1"/>
        </p:nvCxnSpPr>
        <p:spPr>
          <a:xfrm>
            <a:off x="6205454" y="1283320"/>
            <a:ext cx="55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 Placeholder 7">
            <a:extLst>
              <a:ext uri="{FF2B5EF4-FFF2-40B4-BE49-F238E27FC236}">
                <a16:creationId xmlns:a16="http://schemas.microsoft.com/office/drawing/2014/main" id="{A03F196A-DC37-4A1B-86E8-448B1C987B2B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6203956" y="3427999"/>
            <a:ext cx="5530844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52" name="Content Placeholder 9">
            <a:extLst>
              <a:ext uri="{FF2B5EF4-FFF2-40B4-BE49-F238E27FC236}">
                <a16:creationId xmlns:a16="http://schemas.microsoft.com/office/drawing/2014/main" id="{5A4DB623-B6F7-48C1-A604-41E93560D499}"/>
              </a:ext>
            </a:extLst>
          </p:cNvPr>
          <p:cNvSpPr>
            <a:spLocks noGrp="1"/>
          </p:cNvSpPr>
          <p:nvPr>
            <p:ph sz="quarter" idx="81" hasCustomPrompt="1"/>
          </p:nvPr>
        </p:nvSpPr>
        <p:spPr>
          <a:xfrm>
            <a:off x="6203950" y="1351355"/>
            <a:ext cx="5540400" cy="2000971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3" name="Текст 7">
            <a:extLst>
              <a:ext uri="{FF2B5EF4-FFF2-40B4-BE49-F238E27FC236}">
                <a16:creationId xmlns:a16="http://schemas.microsoft.com/office/drawing/2014/main" id="{B0018428-4569-4765-B651-EBDF55C894E6}"/>
              </a:ext>
            </a:extLst>
          </p:cNvPr>
          <p:cNvSpPr>
            <a:spLocks noGrp="1"/>
          </p:cNvSpPr>
          <p:nvPr>
            <p:ph type="body" sz="quarter" idx="82" hasCustomPrompt="1"/>
          </p:nvPr>
        </p:nvSpPr>
        <p:spPr>
          <a:xfrm>
            <a:off x="442547" y="3703676"/>
            <a:ext cx="552934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54" name="Прямая соединительная линия 29">
            <a:extLst>
              <a:ext uri="{FF2B5EF4-FFF2-40B4-BE49-F238E27FC236}">
                <a16:creationId xmlns:a16="http://schemas.microsoft.com/office/drawing/2014/main" id="{B442E80B-384A-4787-93FA-F2F41949FDA5}"/>
              </a:ext>
            </a:extLst>
          </p:cNvPr>
          <p:cNvCxnSpPr>
            <a:cxnSpLocks/>
          </p:cNvCxnSpPr>
          <p:nvPr userDrawn="1"/>
        </p:nvCxnSpPr>
        <p:spPr>
          <a:xfrm>
            <a:off x="442546" y="4032133"/>
            <a:ext cx="55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 Placeholder 7">
            <a:extLst>
              <a:ext uri="{FF2B5EF4-FFF2-40B4-BE49-F238E27FC236}">
                <a16:creationId xmlns:a16="http://schemas.microsoft.com/office/drawing/2014/main" id="{9487B018-97A4-44E8-B9B1-1E3B9543695B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441049" y="6176812"/>
            <a:ext cx="5530844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56" name="Content Placeholder 9">
            <a:extLst>
              <a:ext uri="{FF2B5EF4-FFF2-40B4-BE49-F238E27FC236}">
                <a16:creationId xmlns:a16="http://schemas.microsoft.com/office/drawing/2014/main" id="{A2B06BBA-5459-4CF2-A896-51E720F31C4A}"/>
              </a:ext>
            </a:extLst>
          </p:cNvPr>
          <p:cNvSpPr>
            <a:spLocks noGrp="1"/>
          </p:cNvSpPr>
          <p:nvPr>
            <p:ph sz="quarter" idx="84" hasCustomPrompt="1"/>
          </p:nvPr>
        </p:nvSpPr>
        <p:spPr>
          <a:xfrm>
            <a:off x="441043" y="4100167"/>
            <a:ext cx="5540400" cy="2000971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7" name="Текст 7">
            <a:extLst>
              <a:ext uri="{FF2B5EF4-FFF2-40B4-BE49-F238E27FC236}">
                <a16:creationId xmlns:a16="http://schemas.microsoft.com/office/drawing/2014/main" id="{76A2AD25-5161-4A1C-AB22-03BCCA1FE121}"/>
              </a:ext>
            </a:extLst>
          </p:cNvPr>
          <p:cNvSpPr>
            <a:spLocks noGrp="1"/>
          </p:cNvSpPr>
          <p:nvPr>
            <p:ph type="body" sz="quarter" idx="85" hasCustomPrompt="1"/>
          </p:nvPr>
        </p:nvSpPr>
        <p:spPr>
          <a:xfrm>
            <a:off x="458704" y="954862"/>
            <a:ext cx="552934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58" name="Прямая соединительная линия 57">
            <a:extLst>
              <a:ext uri="{FF2B5EF4-FFF2-40B4-BE49-F238E27FC236}">
                <a16:creationId xmlns:a16="http://schemas.microsoft.com/office/drawing/2014/main" id="{9E79BFF5-A6FD-4F36-829C-6BB2CE023FBC}"/>
              </a:ext>
            </a:extLst>
          </p:cNvPr>
          <p:cNvCxnSpPr>
            <a:cxnSpLocks/>
          </p:cNvCxnSpPr>
          <p:nvPr userDrawn="1"/>
        </p:nvCxnSpPr>
        <p:spPr>
          <a:xfrm>
            <a:off x="458704" y="1283320"/>
            <a:ext cx="55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 Placeholder 7">
            <a:extLst>
              <a:ext uri="{FF2B5EF4-FFF2-40B4-BE49-F238E27FC236}">
                <a16:creationId xmlns:a16="http://schemas.microsoft.com/office/drawing/2014/main" id="{5B16B6ED-9E7C-4083-94DF-1F5799C0690D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457208" y="3427999"/>
            <a:ext cx="5530844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60" name="Content Placeholder 9">
            <a:extLst>
              <a:ext uri="{FF2B5EF4-FFF2-40B4-BE49-F238E27FC236}">
                <a16:creationId xmlns:a16="http://schemas.microsoft.com/office/drawing/2014/main" id="{8097387B-4699-4AE2-938D-BEF01D4729F8}"/>
              </a:ext>
            </a:extLst>
          </p:cNvPr>
          <p:cNvSpPr>
            <a:spLocks noGrp="1"/>
          </p:cNvSpPr>
          <p:nvPr>
            <p:ph sz="quarter" idx="87" hasCustomPrompt="1"/>
          </p:nvPr>
        </p:nvSpPr>
        <p:spPr>
          <a:xfrm>
            <a:off x="457202" y="1351355"/>
            <a:ext cx="5540400" cy="2000971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pic>
        <p:nvPicPr>
          <p:cNvPr id="2" name="Graphic 10">
            <a:extLst>
              <a:ext uri="{FF2B5EF4-FFF2-40B4-BE49-F238E27FC236}">
                <a16:creationId xmlns:a16="http://schemas.microsoft.com/office/drawing/2014/main" id="{08E955C8-3BFB-4393-A96E-D3C510C0E5C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468285" y="498216"/>
            <a:ext cx="1266517" cy="160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5047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3_Титул (Природ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">
            <a:extLst>
              <a:ext uri="{FF2B5EF4-FFF2-40B4-BE49-F238E27FC236}">
                <a16:creationId xmlns:a16="http://schemas.microsoft.com/office/drawing/2014/main" id="{DF8B7B44-F5CD-DF14-710E-98AE4771719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82" y="3219"/>
            <a:ext cx="12186634" cy="6851555"/>
          </a:xfrm>
          <a:prstGeom prst="rect">
            <a:avLst/>
          </a:prstGeom>
        </p:spPr>
      </p:pic>
      <p:sp>
        <p:nvSpPr>
          <p:cNvPr id="15" name="Rectangle 18">
            <a:extLst>
              <a:ext uri="{FF2B5EF4-FFF2-40B4-BE49-F238E27FC236}">
                <a16:creationId xmlns:a16="http://schemas.microsoft.com/office/drawing/2014/main" id="{8B47EA50-3774-4636-8EB5-6E97CBA01806}"/>
              </a:ext>
            </a:extLst>
          </p:cNvPr>
          <p:cNvSpPr/>
          <p:nvPr userDrawn="1"/>
        </p:nvSpPr>
        <p:spPr>
          <a:xfrm>
            <a:off x="2" y="2740024"/>
            <a:ext cx="6634162" cy="34321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Объект 6" hidden="1">
            <a:extLst>
              <a:ext uri="{FF2B5EF4-FFF2-40B4-BE49-F238E27FC236}">
                <a16:creationId xmlns:a16="http://schemas.microsoft.com/office/drawing/2014/main" id="{6EA0E9A1-B4EA-4A04-A1CE-EC6A94B5AC4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9007737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00" name="think-cell Slide" r:id="rId5" imgW="473" imgH="476" progId="TCLayout.ActiveDocument.1">
                  <p:embed/>
                </p:oleObj>
              </mc:Choice>
              <mc:Fallback>
                <p:oleObj name="think-cell Slide" r:id="rId5" imgW="473" imgH="476" progId="TCLayout.ActiveDocument.1">
                  <p:embed/>
                  <p:pic>
                    <p:nvPicPr>
                      <p:cNvPr id="7" name="Объект 6" hidden="1">
                        <a:extLst>
                          <a:ext uri="{FF2B5EF4-FFF2-40B4-BE49-F238E27FC236}">
                            <a16:creationId xmlns:a16="http://schemas.microsoft.com/office/drawing/2014/main" id="{6EA0E9A1-B4EA-4A04-A1CE-EC6A94B5AC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7">
            <a:extLst>
              <a:ext uri="{FF2B5EF4-FFF2-40B4-BE49-F238E27FC236}">
                <a16:creationId xmlns:a16="http://schemas.microsoft.com/office/drawing/2014/main" id="{64F79525-B21A-470A-A536-7B1B9084164D}"/>
              </a:ext>
            </a:extLst>
          </p:cNvPr>
          <p:cNvSpPr/>
          <p:nvPr userDrawn="1"/>
        </p:nvSpPr>
        <p:spPr>
          <a:xfrm>
            <a:off x="7772400" y="6172199"/>
            <a:ext cx="4416916" cy="23098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A7F6914-D171-4037-9C4B-6345638DEFC5}"/>
              </a:ext>
            </a:extLst>
          </p:cNvPr>
          <p:cNvSpPr/>
          <p:nvPr userDrawn="1"/>
        </p:nvSpPr>
        <p:spPr>
          <a:xfrm>
            <a:off x="6634163" y="5941219"/>
            <a:ext cx="1138238" cy="2309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3A4A73E-7DA2-86C1-E935-080D4C7A8C0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4781" y="3014198"/>
            <a:ext cx="5907024" cy="1418850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2BD27F92-6CAE-7B6E-B4FA-21050EA117D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4781" y="4659008"/>
            <a:ext cx="5907024" cy="307777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3C0B01ED-2764-DF97-C227-BC6E51C247F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0329" y="5218601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F5C70E4E-F39A-4E19-6899-111EA3B13D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50329" y="5562537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10" name="Graphic 21">
            <a:extLst>
              <a:ext uri="{FF2B5EF4-FFF2-40B4-BE49-F238E27FC236}">
                <a16:creationId xmlns:a16="http://schemas.microsoft.com/office/drawing/2014/main" id="{EB4BFF3B-9E71-6219-A03B-9F3108A37A2C}"/>
              </a:ext>
            </a:extLst>
          </p:cNvPr>
          <p:cNvGrpSpPr/>
          <p:nvPr userDrawn="1"/>
        </p:nvGrpSpPr>
        <p:grpSpPr>
          <a:xfrm>
            <a:off x="471448" y="5206441"/>
            <a:ext cx="182562" cy="208986"/>
            <a:chOff x="433348" y="3779361"/>
            <a:chExt cx="182562" cy="208986"/>
          </a:xfrm>
        </p:grpSpPr>
        <p:sp>
          <p:nvSpPr>
            <p:cNvPr id="11" name="Полилиния: фигура 20">
              <a:extLst>
                <a:ext uri="{FF2B5EF4-FFF2-40B4-BE49-F238E27FC236}">
                  <a16:creationId xmlns:a16="http://schemas.microsoft.com/office/drawing/2014/main" id="{0C372A78-472E-50D7-3AA9-F784594EA1E9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2" name="Полилиния: фигура 22">
              <a:extLst>
                <a:ext uri="{FF2B5EF4-FFF2-40B4-BE49-F238E27FC236}">
                  <a16:creationId xmlns:a16="http://schemas.microsoft.com/office/drawing/2014/main" id="{FAF165DD-28F4-538A-ECA2-3133162651D9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13" name="Graphic 20">
            <a:extLst>
              <a:ext uri="{FF2B5EF4-FFF2-40B4-BE49-F238E27FC236}">
                <a16:creationId xmlns:a16="http://schemas.microsoft.com/office/drawing/2014/main" id="{8BC4D1F1-DAD2-3C87-BCDD-BE0E97D819A5}"/>
              </a:ext>
            </a:extLst>
          </p:cNvPr>
          <p:cNvGrpSpPr/>
          <p:nvPr userDrawn="1"/>
        </p:nvGrpSpPr>
        <p:grpSpPr>
          <a:xfrm>
            <a:off x="454780" y="5540969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16" name="Полилиния: фигура 26">
              <a:extLst>
                <a:ext uri="{FF2B5EF4-FFF2-40B4-BE49-F238E27FC236}">
                  <a16:creationId xmlns:a16="http://schemas.microsoft.com/office/drawing/2014/main" id="{D458EDF2-F20E-60A1-6184-65A2265E2FD2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7" name="Полилиния: фигура 27">
              <a:extLst>
                <a:ext uri="{FF2B5EF4-FFF2-40B4-BE49-F238E27FC236}">
                  <a16:creationId xmlns:a16="http://schemas.microsoft.com/office/drawing/2014/main" id="{6B1A9175-FC99-A6AF-D38B-AAEC501CDC16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8" name="Полилиния: фигура 28">
              <a:extLst>
                <a:ext uri="{FF2B5EF4-FFF2-40B4-BE49-F238E27FC236}">
                  <a16:creationId xmlns:a16="http://schemas.microsoft.com/office/drawing/2014/main" id="{0CF14696-D617-6263-772F-633DCDE0FB60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5" name="Полилиния: фигура 29">
              <a:extLst>
                <a:ext uri="{FF2B5EF4-FFF2-40B4-BE49-F238E27FC236}">
                  <a16:creationId xmlns:a16="http://schemas.microsoft.com/office/drawing/2014/main" id="{515ADD55-A483-453B-74CC-46A2E06D6897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6" name="Полилиния: фигура 30">
              <a:extLst>
                <a:ext uri="{FF2B5EF4-FFF2-40B4-BE49-F238E27FC236}">
                  <a16:creationId xmlns:a16="http://schemas.microsoft.com/office/drawing/2014/main" id="{C3584778-0DB4-9A87-2514-088A57569702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7" name="Полилиния: фигура 31">
              <a:extLst>
                <a:ext uri="{FF2B5EF4-FFF2-40B4-BE49-F238E27FC236}">
                  <a16:creationId xmlns:a16="http://schemas.microsoft.com/office/drawing/2014/main" id="{84CF9141-CF9C-A3FF-9FEA-67E4D221556B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8" name="Полилиния: фигура 32">
              <a:extLst>
                <a:ext uri="{FF2B5EF4-FFF2-40B4-BE49-F238E27FC236}">
                  <a16:creationId xmlns:a16="http://schemas.microsoft.com/office/drawing/2014/main" id="{3E707813-6A40-982F-0E2D-9837C6E45765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pic>
        <p:nvPicPr>
          <p:cNvPr id="2" name="Graphic 22">
            <a:extLst>
              <a:ext uri="{FF2B5EF4-FFF2-40B4-BE49-F238E27FC236}">
                <a16:creationId xmlns:a16="http://schemas.microsoft.com/office/drawing/2014/main" id="{B03388FD-31A5-0D9C-3B1F-CDD9D60ED83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96318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2_Диаграмма/объект 4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ooter Placeholder 2">
            <a:extLst>
              <a:ext uri="{FF2B5EF4-FFF2-40B4-BE49-F238E27FC236}">
                <a16:creationId xmlns:a16="http://schemas.microsoft.com/office/drawing/2014/main" id="{4FE06302-E6B8-41F2-AC08-CE00F925305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47674" y="6423496"/>
            <a:ext cx="10852785" cy="230832"/>
          </a:xfrm>
        </p:spPr>
        <p:txBody>
          <a:bodyPr/>
          <a:lstStyle/>
          <a:p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1" name="Текст 7">
            <a:extLst>
              <a:ext uri="{FF2B5EF4-FFF2-40B4-BE49-F238E27FC236}">
                <a16:creationId xmlns:a16="http://schemas.microsoft.com/office/drawing/2014/main" id="{DB7ED8CA-FAF7-42C2-ADCA-829AF80AE174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6205454" y="3703676"/>
            <a:ext cx="552934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2" name="Прямая соединительная линия 29">
            <a:extLst>
              <a:ext uri="{FF2B5EF4-FFF2-40B4-BE49-F238E27FC236}">
                <a16:creationId xmlns:a16="http://schemas.microsoft.com/office/drawing/2014/main" id="{D2E54A58-0100-4207-9A05-445ADAE6CD8E}"/>
              </a:ext>
            </a:extLst>
          </p:cNvPr>
          <p:cNvCxnSpPr>
            <a:cxnSpLocks/>
          </p:cNvCxnSpPr>
          <p:nvPr userDrawn="1"/>
        </p:nvCxnSpPr>
        <p:spPr>
          <a:xfrm>
            <a:off x="6205454" y="4032133"/>
            <a:ext cx="55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 Placeholder 7">
            <a:extLst>
              <a:ext uri="{FF2B5EF4-FFF2-40B4-BE49-F238E27FC236}">
                <a16:creationId xmlns:a16="http://schemas.microsoft.com/office/drawing/2014/main" id="{2998F508-6FAD-4F49-B376-149013316AEA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203956" y="6176812"/>
            <a:ext cx="5530844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4" name="Content Placeholder 9">
            <a:extLst>
              <a:ext uri="{FF2B5EF4-FFF2-40B4-BE49-F238E27FC236}">
                <a16:creationId xmlns:a16="http://schemas.microsoft.com/office/drawing/2014/main" id="{FBE68516-95F5-4D33-8809-81882F7BAE86}"/>
              </a:ext>
            </a:extLst>
          </p:cNvPr>
          <p:cNvSpPr>
            <a:spLocks noGrp="1"/>
          </p:cNvSpPr>
          <p:nvPr>
            <p:ph sz="quarter" idx="78" hasCustomPrompt="1"/>
          </p:nvPr>
        </p:nvSpPr>
        <p:spPr>
          <a:xfrm>
            <a:off x="6203950" y="4100167"/>
            <a:ext cx="5540400" cy="2000971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8C07B77B-5587-486D-A3C5-60229F7055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7677" y="159089"/>
            <a:ext cx="9763125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cxnSp>
        <p:nvCxnSpPr>
          <p:cNvPr id="49" name="Straight Connector 16">
            <a:extLst>
              <a:ext uri="{FF2B5EF4-FFF2-40B4-BE49-F238E27FC236}">
                <a16:creationId xmlns:a16="http://schemas.microsoft.com/office/drawing/2014/main" id="{69CC955E-1B1D-4290-9116-F462C89681D3}"/>
              </a:ext>
            </a:extLst>
          </p:cNvPr>
          <p:cNvCxnSpPr>
            <a:cxnSpLocks/>
          </p:cNvCxnSpPr>
          <p:nvPr userDrawn="1"/>
        </p:nvCxnSpPr>
        <p:spPr>
          <a:xfrm>
            <a:off x="447677" y="832417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Graphic 10">
            <a:extLst>
              <a:ext uri="{FF2B5EF4-FFF2-40B4-BE49-F238E27FC236}">
                <a16:creationId xmlns:a16="http://schemas.microsoft.com/office/drawing/2014/main" id="{8729684B-DCB2-400B-99B5-26E9EC58CD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468285" y="530800"/>
            <a:ext cx="1266517" cy="160874"/>
          </a:xfrm>
          <a:prstGeom prst="rect">
            <a:avLst/>
          </a:prstGeom>
        </p:spPr>
      </p:pic>
      <p:cxnSp>
        <p:nvCxnSpPr>
          <p:cNvPr id="51" name="Straight Connector 17">
            <a:extLst>
              <a:ext uri="{FF2B5EF4-FFF2-40B4-BE49-F238E27FC236}">
                <a16:creationId xmlns:a16="http://schemas.microsoft.com/office/drawing/2014/main" id="{42C716E4-2190-4AE3-930F-6800A09D15EA}"/>
              </a:ext>
            </a:extLst>
          </p:cNvPr>
          <p:cNvCxnSpPr>
            <a:cxnSpLocks/>
          </p:cNvCxnSpPr>
          <p:nvPr userDrawn="1"/>
        </p:nvCxnSpPr>
        <p:spPr>
          <a:xfrm>
            <a:off x="447677" y="6380001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Текст 7">
            <a:extLst>
              <a:ext uri="{FF2B5EF4-FFF2-40B4-BE49-F238E27FC236}">
                <a16:creationId xmlns:a16="http://schemas.microsoft.com/office/drawing/2014/main" id="{36276A5C-6B42-41E1-B491-5F0AA320439D}"/>
              </a:ext>
            </a:extLst>
          </p:cNvPr>
          <p:cNvSpPr>
            <a:spLocks noGrp="1"/>
          </p:cNvSpPr>
          <p:nvPr>
            <p:ph type="body" sz="quarter" idx="79" hasCustomPrompt="1"/>
          </p:nvPr>
        </p:nvSpPr>
        <p:spPr>
          <a:xfrm>
            <a:off x="6205454" y="954862"/>
            <a:ext cx="552934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53" name="Прямая соединительная линия 52">
            <a:extLst>
              <a:ext uri="{FF2B5EF4-FFF2-40B4-BE49-F238E27FC236}">
                <a16:creationId xmlns:a16="http://schemas.microsoft.com/office/drawing/2014/main" id="{54D7509C-E19A-4BFE-B642-8ABC6A4ED463}"/>
              </a:ext>
            </a:extLst>
          </p:cNvPr>
          <p:cNvCxnSpPr>
            <a:cxnSpLocks/>
          </p:cNvCxnSpPr>
          <p:nvPr userDrawn="1"/>
        </p:nvCxnSpPr>
        <p:spPr>
          <a:xfrm>
            <a:off x="6205454" y="1283320"/>
            <a:ext cx="55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 Placeholder 7">
            <a:extLst>
              <a:ext uri="{FF2B5EF4-FFF2-40B4-BE49-F238E27FC236}">
                <a16:creationId xmlns:a16="http://schemas.microsoft.com/office/drawing/2014/main" id="{621E9FEC-9F48-43F2-AF63-7BF49365E662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6203956" y="3427999"/>
            <a:ext cx="5530844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55" name="Content Placeholder 9">
            <a:extLst>
              <a:ext uri="{FF2B5EF4-FFF2-40B4-BE49-F238E27FC236}">
                <a16:creationId xmlns:a16="http://schemas.microsoft.com/office/drawing/2014/main" id="{15B4C20F-091E-4800-8095-05ACC1AD20D4}"/>
              </a:ext>
            </a:extLst>
          </p:cNvPr>
          <p:cNvSpPr>
            <a:spLocks noGrp="1"/>
          </p:cNvSpPr>
          <p:nvPr>
            <p:ph sz="quarter" idx="81" hasCustomPrompt="1"/>
          </p:nvPr>
        </p:nvSpPr>
        <p:spPr>
          <a:xfrm>
            <a:off x="6203950" y="1351355"/>
            <a:ext cx="5540400" cy="2000971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6" name="Текст 7">
            <a:extLst>
              <a:ext uri="{FF2B5EF4-FFF2-40B4-BE49-F238E27FC236}">
                <a16:creationId xmlns:a16="http://schemas.microsoft.com/office/drawing/2014/main" id="{0BE9D56D-0173-468D-9952-10AF5F3E8EC0}"/>
              </a:ext>
            </a:extLst>
          </p:cNvPr>
          <p:cNvSpPr>
            <a:spLocks noGrp="1"/>
          </p:cNvSpPr>
          <p:nvPr>
            <p:ph type="body" sz="quarter" idx="82" hasCustomPrompt="1"/>
          </p:nvPr>
        </p:nvSpPr>
        <p:spPr>
          <a:xfrm>
            <a:off x="442547" y="3703676"/>
            <a:ext cx="552934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57" name="Прямая соединительная линия 29">
            <a:extLst>
              <a:ext uri="{FF2B5EF4-FFF2-40B4-BE49-F238E27FC236}">
                <a16:creationId xmlns:a16="http://schemas.microsoft.com/office/drawing/2014/main" id="{B58F3363-8760-4A54-99EB-6192BA26DFCE}"/>
              </a:ext>
            </a:extLst>
          </p:cNvPr>
          <p:cNvCxnSpPr>
            <a:cxnSpLocks/>
          </p:cNvCxnSpPr>
          <p:nvPr userDrawn="1"/>
        </p:nvCxnSpPr>
        <p:spPr>
          <a:xfrm>
            <a:off x="442546" y="4032133"/>
            <a:ext cx="55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 Placeholder 7">
            <a:extLst>
              <a:ext uri="{FF2B5EF4-FFF2-40B4-BE49-F238E27FC236}">
                <a16:creationId xmlns:a16="http://schemas.microsoft.com/office/drawing/2014/main" id="{F3D18551-4D36-4766-A6BB-988566FAC8C2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441049" y="6176812"/>
            <a:ext cx="5530844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59" name="Content Placeholder 9">
            <a:extLst>
              <a:ext uri="{FF2B5EF4-FFF2-40B4-BE49-F238E27FC236}">
                <a16:creationId xmlns:a16="http://schemas.microsoft.com/office/drawing/2014/main" id="{98632D77-E31C-4CB5-9C14-3132DF8F6AA4}"/>
              </a:ext>
            </a:extLst>
          </p:cNvPr>
          <p:cNvSpPr>
            <a:spLocks noGrp="1"/>
          </p:cNvSpPr>
          <p:nvPr>
            <p:ph sz="quarter" idx="84" hasCustomPrompt="1"/>
          </p:nvPr>
        </p:nvSpPr>
        <p:spPr>
          <a:xfrm>
            <a:off x="441043" y="4100167"/>
            <a:ext cx="5540400" cy="2000971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0" name="Текст 7">
            <a:extLst>
              <a:ext uri="{FF2B5EF4-FFF2-40B4-BE49-F238E27FC236}">
                <a16:creationId xmlns:a16="http://schemas.microsoft.com/office/drawing/2014/main" id="{72648307-FC6A-45FF-8372-5D6D6AF53669}"/>
              </a:ext>
            </a:extLst>
          </p:cNvPr>
          <p:cNvSpPr>
            <a:spLocks noGrp="1"/>
          </p:cNvSpPr>
          <p:nvPr>
            <p:ph type="body" sz="quarter" idx="85" hasCustomPrompt="1"/>
          </p:nvPr>
        </p:nvSpPr>
        <p:spPr>
          <a:xfrm>
            <a:off x="458704" y="954862"/>
            <a:ext cx="552934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61" name="Прямая соединительная линия 60">
            <a:extLst>
              <a:ext uri="{FF2B5EF4-FFF2-40B4-BE49-F238E27FC236}">
                <a16:creationId xmlns:a16="http://schemas.microsoft.com/office/drawing/2014/main" id="{1490E5CA-CE05-41AD-8EC4-020F0CD6FC08}"/>
              </a:ext>
            </a:extLst>
          </p:cNvPr>
          <p:cNvCxnSpPr>
            <a:cxnSpLocks/>
          </p:cNvCxnSpPr>
          <p:nvPr userDrawn="1"/>
        </p:nvCxnSpPr>
        <p:spPr>
          <a:xfrm>
            <a:off x="458704" y="1283320"/>
            <a:ext cx="55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 Placeholder 7">
            <a:extLst>
              <a:ext uri="{FF2B5EF4-FFF2-40B4-BE49-F238E27FC236}">
                <a16:creationId xmlns:a16="http://schemas.microsoft.com/office/drawing/2014/main" id="{15423B95-99C1-4157-9D42-7C518105492E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457208" y="3427999"/>
            <a:ext cx="5530844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63" name="Content Placeholder 9">
            <a:extLst>
              <a:ext uri="{FF2B5EF4-FFF2-40B4-BE49-F238E27FC236}">
                <a16:creationId xmlns:a16="http://schemas.microsoft.com/office/drawing/2014/main" id="{12E82ACE-37F5-4683-BFEE-04EED902DCF9}"/>
              </a:ext>
            </a:extLst>
          </p:cNvPr>
          <p:cNvSpPr>
            <a:spLocks noGrp="1"/>
          </p:cNvSpPr>
          <p:nvPr>
            <p:ph sz="quarter" idx="87" hasCustomPrompt="1"/>
          </p:nvPr>
        </p:nvSpPr>
        <p:spPr>
          <a:xfrm>
            <a:off x="457202" y="1351355"/>
            <a:ext cx="5540400" cy="2000971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7" name="Slide Number Placeholder 3">
            <a:extLst>
              <a:ext uri="{FF2B5EF4-FFF2-40B4-BE49-F238E27FC236}">
                <a16:creationId xmlns:a16="http://schemas.microsoft.com/office/drawing/2014/main" id="{B90C0633-0E1E-47DE-ABAD-AFA4466C45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10950" y="6454277"/>
            <a:ext cx="333376" cy="169277"/>
          </a:xfrm>
        </p:spPr>
        <p:txBody>
          <a:bodyPr/>
          <a:lstStyle/>
          <a:p>
            <a:fld id="{625459FB-06E6-45FD-BA35-F4B03FA0206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8" name="Rectangle 7">
            <a:extLst>
              <a:ext uri="{FF2B5EF4-FFF2-40B4-BE49-F238E27FC236}">
                <a16:creationId xmlns:a16="http://schemas.microsoft.com/office/drawing/2014/main" id="{AF1BAE2C-35AA-4785-BF5A-B6A40D5F1CAD}"/>
              </a:ext>
            </a:extLst>
          </p:cNvPr>
          <p:cNvSpPr/>
          <p:nvPr userDrawn="1"/>
        </p:nvSpPr>
        <p:spPr>
          <a:xfrm>
            <a:off x="11831639" y="6381734"/>
            <a:ext cx="360363" cy="291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  <p:sp>
        <p:nvSpPr>
          <p:cNvPr id="69" name="Rectangle 8">
            <a:extLst>
              <a:ext uri="{FF2B5EF4-FFF2-40B4-BE49-F238E27FC236}">
                <a16:creationId xmlns:a16="http://schemas.microsoft.com/office/drawing/2014/main" id="{634CB873-2035-49DF-8C8C-AB0117D6F906}"/>
              </a:ext>
            </a:extLst>
          </p:cNvPr>
          <p:cNvSpPr/>
          <p:nvPr userDrawn="1"/>
        </p:nvSpPr>
        <p:spPr>
          <a:xfrm>
            <a:off x="9639301" y="6673334"/>
            <a:ext cx="2192337" cy="1846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93845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1_Текст 2 шт., Диаграмма 2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61">
            <a:extLst>
              <a:ext uri="{FF2B5EF4-FFF2-40B4-BE49-F238E27FC236}">
                <a16:creationId xmlns:a16="http://schemas.microsoft.com/office/drawing/2014/main" id="{32369FA1-8576-42FE-B591-210AA2D7A2CA}"/>
              </a:ext>
            </a:extLst>
          </p:cNvPr>
          <p:cNvSpPr/>
          <p:nvPr userDrawn="1"/>
        </p:nvSpPr>
        <p:spPr>
          <a:xfrm>
            <a:off x="6207974" y="954859"/>
            <a:ext cx="47925" cy="149035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rIns="288000" rtlCol="0" anchor="ctr"/>
          <a:lstStyle/>
          <a:p>
            <a:pPr defTabSz="914400"/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29" name="Текст 5">
            <a:extLst>
              <a:ext uri="{FF2B5EF4-FFF2-40B4-BE49-F238E27FC236}">
                <a16:creationId xmlns:a16="http://schemas.microsoft.com/office/drawing/2014/main" id="{BF4C3302-6EFC-41EC-B524-88E3FCBB4E16}"/>
              </a:ext>
            </a:extLst>
          </p:cNvPr>
          <p:cNvSpPr>
            <a:spLocks noGrp="1"/>
          </p:cNvSpPr>
          <p:nvPr>
            <p:ph type="body" sz="quarter" idx="93" hasCustomPrompt="1"/>
          </p:nvPr>
        </p:nvSpPr>
        <p:spPr>
          <a:xfrm>
            <a:off x="6237602" y="954860"/>
            <a:ext cx="5497200" cy="1486524"/>
          </a:xfrm>
          <a:solidFill>
            <a:schemeClr val="bg1">
              <a:lumMod val="95000"/>
            </a:schemeClr>
          </a:solidFill>
        </p:spPr>
        <p:txBody>
          <a:bodyPr lIns="205200" tIns="72000" rIns="144000" bIns="72000" anchor="ctr"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4" name="Footer Placeholder 2">
            <a:extLst>
              <a:ext uri="{FF2B5EF4-FFF2-40B4-BE49-F238E27FC236}">
                <a16:creationId xmlns:a16="http://schemas.microsoft.com/office/drawing/2014/main" id="{419256CD-BEFB-48FA-960A-E457CDBD48D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47674" y="6423496"/>
            <a:ext cx="10852785" cy="230832"/>
          </a:xfrm>
        </p:spPr>
        <p:txBody>
          <a:bodyPr/>
          <a:lstStyle/>
          <a:p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5" name="Slide Number Placeholder 3">
            <a:extLst>
              <a:ext uri="{FF2B5EF4-FFF2-40B4-BE49-F238E27FC236}">
                <a16:creationId xmlns:a16="http://schemas.microsoft.com/office/drawing/2014/main" id="{D250E585-40AD-41DB-B1A4-959B2F8526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10950" y="6454277"/>
            <a:ext cx="333376" cy="169277"/>
          </a:xfrm>
        </p:spPr>
        <p:txBody>
          <a:bodyPr/>
          <a:lstStyle/>
          <a:p>
            <a:fld id="{625459FB-06E6-45FD-BA35-F4B03FA0206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74EBA7D6-0C09-4108-8668-A7E378FFEAE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7677" y="159089"/>
            <a:ext cx="9763125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cxnSp>
        <p:nvCxnSpPr>
          <p:cNvPr id="36" name="Straight Connector 16">
            <a:extLst>
              <a:ext uri="{FF2B5EF4-FFF2-40B4-BE49-F238E27FC236}">
                <a16:creationId xmlns:a16="http://schemas.microsoft.com/office/drawing/2014/main" id="{EB63B149-4558-4402-8ADD-5235B7BC803D}"/>
              </a:ext>
            </a:extLst>
          </p:cNvPr>
          <p:cNvCxnSpPr>
            <a:cxnSpLocks/>
          </p:cNvCxnSpPr>
          <p:nvPr userDrawn="1"/>
        </p:nvCxnSpPr>
        <p:spPr>
          <a:xfrm>
            <a:off x="447677" y="832417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 Placeholder 7">
            <a:extLst>
              <a:ext uri="{FF2B5EF4-FFF2-40B4-BE49-F238E27FC236}">
                <a16:creationId xmlns:a16="http://schemas.microsoft.com/office/drawing/2014/main" id="{2FF60080-A62A-4EC3-AC60-EE28BBE7C81F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46241" y="6176812"/>
            <a:ext cx="5532437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0" name="Текст 7">
            <a:extLst>
              <a:ext uri="{FF2B5EF4-FFF2-40B4-BE49-F238E27FC236}">
                <a16:creationId xmlns:a16="http://schemas.microsoft.com/office/drawing/2014/main" id="{56372811-9EEF-4462-9432-BFDE35F77600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447676" y="2699527"/>
            <a:ext cx="5533721" cy="3236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1" name="Прямая соединительная линия 40">
            <a:extLst>
              <a:ext uri="{FF2B5EF4-FFF2-40B4-BE49-F238E27FC236}">
                <a16:creationId xmlns:a16="http://schemas.microsoft.com/office/drawing/2014/main" id="{D87BC82F-AED3-455B-9502-03EFF3134BB6}"/>
              </a:ext>
            </a:extLst>
          </p:cNvPr>
          <p:cNvCxnSpPr>
            <a:cxnSpLocks/>
          </p:cNvCxnSpPr>
          <p:nvPr userDrawn="1"/>
        </p:nvCxnSpPr>
        <p:spPr>
          <a:xfrm>
            <a:off x="447676" y="3023222"/>
            <a:ext cx="553734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Content Placeholder 9">
            <a:extLst>
              <a:ext uri="{FF2B5EF4-FFF2-40B4-BE49-F238E27FC236}">
                <a16:creationId xmlns:a16="http://schemas.microsoft.com/office/drawing/2014/main" id="{8D6F4D52-E682-47A9-9748-4E1722175180}"/>
              </a:ext>
            </a:extLst>
          </p:cNvPr>
          <p:cNvSpPr>
            <a:spLocks noGrp="1"/>
          </p:cNvSpPr>
          <p:nvPr>
            <p:ph sz="quarter" idx="69" hasCustomPrompt="1"/>
          </p:nvPr>
        </p:nvSpPr>
        <p:spPr>
          <a:xfrm>
            <a:off x="446242" y="3097417"/>
            <a:ext cx="5538391" cy="300512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cxnSp>
        <p:nvCxnSpPr>
          <p:cNvPr id="43" name="Straight Connector 17">
            <a:extLst>
              <a:ext uri="{FF2B5EF4-FFF2-40B4-BE49-F238E27FC236}">
                <a16:creationId xmlns:a16="http://schemas.microsoft.com/office/drawing/2014/main" id="{8C3D1CA2-F816-44C0-ADC6-716EDEF85FC5}"/>
              </a:ext>
            </a:extLst>
          </p:cNvPr>
          <p:cNvCxnSpPr>
            <a:cxnSpLocks/>
          </p:cNvCxnSpPr>
          <p:nvPr userDrawn="1"/>
        </p:nvCxnSpPr>
        <p:spPr>
          <a:xfrm>
            <a:off x="447677" y="6380001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 Placeholder 7">
            <a:extLst>
              <a:ext uri="{FF2B5EF4-FFF2-40B4-BE49-F238E27FC236}">
                <a16:creationId xmlns:a16="http://schemas.microsoft.com/office/drawing/2014/main" id="{8CB5E49E-9C9D-4CD2-B79D-2BE8BB0D9541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6211367" y="6176812"/>
            <a:ext cx="5532437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5" name="Текст 7">
            <a:extLst>
              <a:ext uri="{FF2B5EF4-FFF2-40B4-BE49-F238E27FC236}">
                <a16:creationId xmlns:a16="http://schemas.microsoft.com/office/drawing/2014/main" id="{F6D89AB4-595E-457C-80DB-8894CFFCBB1C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6212802" y="2699527"/>
            <a:ext cx="5533721" cy="3236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6" name="Прямая соединительная линия 45">
            <a:extLst>
              <a:ext uri="{FF2B5EF4-FFF2-40B4-BE49-F238E27FC236}">
                <a16:creationId xmlns:a16="http://schemas.microsoft.com/office/drawing/2014/main" id="{80D08473-B30B-4759-BB96-96350EF23330}"/>
              </a:ext>
            </a:extLst>
          </p:cNvPr>
          <p:cNvCxnSpPr>
            <a:cxnSpLocks/>
          </p:cNvCxnSpPr>
          <p:nvPr userDrawn="1"/>
        </p:nvCxnSpPr>
        <p:spPr>
          <a:xfrm>
            <a:off x="6212802" y="3023222"/>
            <a:ext cx="553734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Content Placeholder 9">
            <a:extLst>
              <a:ext uri="{FF2B5EF4-FFF2-40B4-BE49-F238E27FC236}">
                <a16:creationId xmlns:a16="http://schemas.microsoft.com/office/drawing/2014/main" id="{27D6C151-644B-44A4-9CC0-3C5C066D7D69}"/>
              </a:ext>
            </a:extLst>
          </p:cNvPr>
          <p:cNvSpPr>
            <a:spLocks noGrp="1"/>
          </p:cNvSpPr>
          <p:nvPr>
            <p:ph sz="quarter" idx="72" hasCustomPrompt="1"/>
          </p:nvPr>
        </p:nvSpPr>
        <p:spPr>
          <a:xfrm>
            <a:off x="6211368" y="3097417"/>
            <a:ext cx="5538391" cy="300512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8" name="Rectangle 61">
            <a:extLst>
              <a:ext uri="{FF2B5EF4-FFF2-40B4-BE49-F238E27FC236}">
                <a16:creationId xmlns:a16="http://schemas.microsoft.com/office/drawing/2014/main" id="{434B2CA1-7037-4F89-A73B-DDB6AC6EC278}"/>
              </a:ext>
            </a:extLst>
          </p:cNvPr>
          <p:cNvSpPr/>
          <p:nvPr userDrawn="1"/>
        </p:nvSpPr>
        <p:spPr>
          <a:xfrm>
            <a:off x="457805" y="954859"/>
            <a:ext cx="47925" cy="14903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rIns="288000" rtlCol="0" anchor="ctr"/>
          <a:lstStyle/>
          <a:p>
            <a:pPr defTabSz="914400"/>
            <a:endParaRPr lang="en-US" sz="1100" dirty="0">
              <a:solidFill>
                <a:srgbClr val="FFFFFF"/>
              </a:solidFill>
            </a:endParaRPr>
          </a:p>
        </p:txBody>
      </p:sp>
      <p:sp>
        <p:nvSpPr>
          <p:cNvPr id="49" name="Текст 5">
            <a:extLst>
              <a:ext uri="{FF2B5EF4-FFF2-40B4-BE49-F238E27FC236}">
                <a16:creationId xmlns:a16="http://schemas.microsoft.com/office/drawing/2014/main" id="{D422E508-DF77-4FC8-B10A-187A0F351644}"/>
              </a:ext>
            </a:extLst>
          </p:cNvPr>
          <p:cNvSpPr>
            <a:spLocks noGrp="1"/>
          </p:cNvSpPr>
          <p:nvPr>
            <p:ph type="body" sz="quarter" idx="94" hasCustomPrompt="1"/>
          </p:nvPr>
        </p:nvSpPr>
        <p:spPr>
          <a:xfrm>
            <a:off x="487433" y="954860"/>
            <a:ext cx="5497200" cy="1486524"/>
          </a:xfrm>
          <a:solidFill>
            <a:schemeClr val="bg1">
              <a:lumMod val="95000"/>
            </a:schemeClr>
          </a:solidFill>
        </p:spPr>
        <p:txBody>
          <a:bodyPr lIns="205200" tIns="72000" rIns="144000" bIns="72000" anchor="ctr"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pic>
        <p:nvPicPr>
          <p:cNvPr id="2" name="Graphic 10">
            <a:extLst>
              <a:ext uri="{FF2B5EF4-FFF2-40B4-BE49-F238E27FC236}">
                <a16:creationId xmlns:a16="http://schemas.microsoft.com/office/drawing/2014/main" id="{86C3BA24-B13A-4D30-89AB-65B85A9797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468285" y="498216"/>
            <a:ext cx="1266517" cy="160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99463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1_Текст 3 шт., Диаграмма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63">
            <a:extLst>
              <a:ext uri="{FF2B5EF4-FFF2-40B4-BE49-F238E27FC236}">
                <a16:creationId xmlns:a16="http://schemas.microsoft.com/office/drawing/2014/main" id="{F819EBA9-C914-411D-81E3-28B69329C143}"/>
              </a:ext>
            </a:extLst>
          </p:cNvPr>
          <p:cNvSpPr/>
          <p:nvPr userDrawn="1"/>
        </p:nvSpPr>
        <p:spPr>
          <a:xfrm>
            <a:off x="8150013" y="954405"/>
            <a:ext cx="47925" cy="149035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rIns="288000" rtlCol="0" anchor="ctr"/>
          <a:lstStyle/>
          <a:p>
            <a:pPr defTabSz="914400"/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34" name="Текст 5">
            <a:extLst>
              <a:ext uri="{FF2B5EF4-FFF2-40B4-BE49-F238E27FC236}">
                <a16:creationId xmlns:a16="http://schemas.microsoft.com/office/drawing/2014/main" id="{16FF4B56-9A92-465D-8567-8512C76C2EC5}"/>
              </a:ext>
            </a:extLst>
          </p:cNvPr>
          <p:cNvSpPr>
            <a:spLocks noGrp="1"/>
          </p:cNvSpPr>
          <p:nvPr>
            <p:ph type="body" sz="quarter" idx="88" hasCustomPrompt="1"/>
          </p:nvPr>
        </p:nvSpPr>
        <p:spPr>
          <a:xfrm>
            <a:off x="8188802" y="954406"/>
            <a:ext cx="3546000" cy="1486523"/>
          </a:xfrm>
          <a:solidFill>
            <a:schemeClr val="bg1">
              <a:lumMod val="95000"/>
            </a:schemeClr>
          </a:solidFill>
        </p:spPr>
        <p:txBody>
          <a:bodyPr lIns="205200" tIns="72000" rIns="144000" bIns="72000" anchor="ctr"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8" name="Footer Placeholder 2">
            <a:extLst>
              <a:ext uri="{FF2B5EF4-FFF2-40B4-BE49-F238E27FC236}">
                <a16:creationId xmlns:a16="http://schemas.microsoft.com/office/drawing/2014/main" id="{DF777261-B421-4538-91B7-94B6BF29AE8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47674" y="6423496"/>
            <a:ext cx="10852785" cy="230832"/>
          </a:xfrm>
        </p:spPr>
        <p:txBody>
          <a:bodyPr/>
          <a:lstStyle/>
          <a:p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9" name="Slide Number Placeholder 3">
            <a:extLst>
              <a:ext uri="{FF2B5EF4-FFF2-40B4-BE49-F238E27FC236}">
                <a16:creationId xmlns:a16="http://schemas.microsoft.com/office/drawing/2014/main" id="{F163D6C3-2B60-4968-9873-BB920817850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10950" y="6454277"/>
            <a:ext cx="333376" cy="169277"/>
          </a:xfrm>
        </p:spPr>
        <p:txBody>
          <a:bodyPr/>
          <a:lstStyle/>
          <a:p>
            <a:fld id="{625459FB-06E6-45FD-BA35-F4B03FA0206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585825DC-07E8-4524-85AF-6219E2E19D7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7677" y="159089"/>
            <a:ext cx="9763125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cxnSp>
        <p:nvCxnSpPr>
          <p:cNvPr id="37" name="Straight Connector 16">
            <a:extLst>
              <a:ext uri="{FF2B5EF4-FFF2-40B4-BE49-F238E27FC236}">
                <a16:creationId xmlns:a16="http://schemas.microsoft.com/office/drawing/2014/main" id="{913E7B5E-04E9-4B99-955C-BE7F35004BB9}"/>
              </a:ext>
            </a:extLst>
          </p:cNvPr>
          <p:cNvCxnSpPr>
            <a:cxnSpLocks/>
          </p:cNvCxnSpPr>
          <p:nvPr userDrawn="1"/>
        </p:nvCxnSpPr>
        <p:spPr>
          <a:xfrm>
            <a:off x="447677" y="832417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 Placeholder 7">
            <a:extLst>
              <a:ext uri="{FF2B5EF4-FFF2-40B4-BE49-F238E27FC236}">
                <a16:creationId xmlns:a16="http://schemas.microsoft.com/office/drawing/2014/main" id="{DE20FA49-BF67-47AA-B7A2-1C78FAD19D0E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46241" y="6176357"/>
            <a:ext cx="3592533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50" name="Текст 7">
            <a:extLst>
              <a:ext uri="{FF2B5EF4-FFF2-40B4-BE49-F238E27FC236}">
                <a16:creationId xmlns:a16="http://schemas.microsoft.com/office/drawing/2014/main" id="{9748E5FE-88A0-4265-9F91-7AE472C187D3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447678" y="2699072"/>
            <a:ext cx="3593366" cy="3236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51" name="Прямая соединительная линия 50">
            <a:extLst>
              <a:ext uri="{FF2B5EF4-FFF2-40B4-BE49-F238E27FC236}">
                <a16:creationId xmlns:a16="http://schemas.microsoft.com/office/drawing/2014/main" id="{08463177-6BFB-4F19-B5AB-1BE5BC5BD943}"/>
              </a:ext>
            </a:extLst>
          </p:cNvPr>
          <p:cNvCxnSpPr>
            <a:cxnSpLocks/>
          </p:cNvCxnSpPr>
          <p:nvPr userDrawn="1"/>
        </p:nvCxnSpPr>
        <p:spPr>
          <a:xfrm>
            <a:off x="447678" y="3022767"/>
            <a:ext cx="359571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Content Placeholder 9">
            <a:extLst>
              <a:ext uri="{FF2B5EF4-FFF2-40B4-BE49-F238E27FC236}">
                <a16:creationId xmlns:a16="http://schemas.microsoft.com/office/drawing/2014/main" id="{04BB13B4-1B79-42F4-BB63-FA0D424121F7}"/>
              </a:ext>
            </a:extLst>
          </p:cNvPr>
          <p:cNvSpPr>
            <a:spLocks noGrp="1"/>
          </p:cNvSpPr>
          <p:nvPr>
            <p:ph sz="quarter" idx="69" hasCustomPrompt="1"/>
          </p:nvPr>
        </p:nvSpPr>
        <p:spPr>
          <a:xfrm>
            <a:off x="446243" y="3096959"/>
            <a:ext cx="3596400" cy="300512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cxnSp>
        <p:nvCxnSpPr>
          <p:cNvPr id="53" name="Straight Connector 17">
            <a:extLst>
              <a:ext uri="{FF2B5EF4-FFF2-40B4-BE49-F238E27FC236}">
                <a16:creationId xmlns:a16="http://schemas.microsoft.com/office/drawing/2014/main" id="{22B5D341-F5AE-4E47-A554-31D99808A0D2}"/>
              </a:ext>
            </a:extLst>
          </p:cNvPr>
          <p:cNvCxnSpPr>
            <a:cxnSpLocks/>
          </p:cNvCxnSpPr>
          <p:nvPr userDrawn="1"/>
        </p:nvCxnSpPr>
        <p:spPr>
          <a:xfrm>
            <a:off x="447677" y="6387621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 Placeholder 7">
            <a:extLst>
              <a:ext uri="{FF2B5EF4-FFF2-40B4-BE49-F238E27FC236}">
                <a16:creationId xmlns:a16="http://schemas.microsoft.com/office/drawing/2014/main" id="{8059EC9A-D2DB-4D47-BC0E-4320EC35F5C9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4297799" y="6176357"/>
            <a:ext cx="3592533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55" name="Текст 7">
            <a:extLst>
              <a:ext uri="{FF2B5EF4-FFF2-40B4-BE49-F238E27FC236}">
                <a16:creationId xmlns:a16="http://schemas.microsoft.com/office/drawing/2014/main" id="{D96C0929-C262-4E17-80D5-31B5FE298E52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4299236" y="2699072"/>
            <a:ext cx="3593366" cy="3236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56" name="Прямая соединительная линия 55">
            <a:extLst>
              <a:ext uri="{FF2B5EF4-FFF2-40B4-BE49-F238E27FC236}">
                <a16:creationId xmlns:a16="http://schemas.microsoft.com/office/drawing/2014/main" id="{B3747E6E-5700-46EF-8870-F43AB665304C}"/>
              </a:ext>
            </a:extLst>
          </p:cNvPr>
          <p:cNvCxnSpPr>
            <a:cxnSpLocks/>
          </p:cNvCxnSpPr>
          <p:nvPr userDrawn="1"/>
        </p:nvCxnSpPr>
        <p:spPr>
          <a:xfrm>
            <a:off x="4299235" y="3022767"/>
            <a:ext cx="359571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Content Placeholder 9">
            <a:extLst>
              <a:ext uri="{FF2B5EF4-FFF2-40B4-BE49-F238E27FC236}">
                <a16:creationId xmlns:a16="http://schemas.microsoft.com/office/drawing/2014/main" id="{F1D88F3E-3145-450D-9609-4A0CA4B2267F}"/>
              </a:ext>
            </a:extLst>
          </p:cNvPr>
          <p:cNvSpPr>
            <a:spLocks noGrp="1"/>
          </p:cNvSpPr>
          <p:nvPr>
            <p:ph sz="quarter" idx="72" hasCustomPrompt="1"/>
          </p:nvPr>
        </p:nvSpPr>
        <p:spPr>
          <a:xfrm>
            <a:off x="4297801" y="3096959"/>
            <a:ext cx="3596400" cy="300512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8" name="Text Placeholder 7">
            <a:extLst>
              <a:ext uri="{FF2B5EF4-FFF2-40B4-BE49-F238E27FC236}">
                <a16:creationId xmlns:a16="http://schemas.microsoft.com/office/drawing/2014/main" id="{E8F0536A-F8D9-474B-AE75-6236E2CE9652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8150122" y="6176357"/>
            <a:ext cx="3592533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59" name="Текст 7">
            <a:extLst>
              <a:ext uri="{FF2B5EF4-FFF2-40B4-BE49-F238E27FC236}">
                <a16:creationId xmlns:a16="http://schemas.microsoft.com/office/drawing/2014/main" id="{B68DFDBC-C152-4FF3-B9B7-B63D7A40B138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8151559" y="2699072"/>
            <a:ext cx="3593366" cy="3236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60" name="Прямая соединительная линия 59">
            <a:extLst>
              <a:ext uri="{FF2B5EF4-FFF2-40B4-BE49-F238E27FC236}">
                <a16:creationId xmlns:a16="http://schemas.microsoft.com/office/drawing/2014/main" id="{B05B9BE6-BB27-47E2-A890-0318C4C2AF80}"/>
              </a:ext>
            </a:extLst>
          </p:cNvPr>
          <p:cNvCxnSpPr>
            <a:cxnSpLocks/>
          </p:cNvCxnSpPr>
          <p:nvPr userDrawn="1"/>
        </p:nvCxnSpPr>
        <p:spPr>
          <a:xfrm>
            <a:off x="8151560" y="3022767"/>
            <a:ext cx="359571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Content Placeholder 9">
            <a:extLst>
              <a:ext uri="{FF2B5EF4-FFF2-40B4-BE49-F238E27FC236}">
                <a16:creationId xmlns:a16="http://schemas.microsoft.com/office/drawing/2014/main" id="{1214E67C-9132-4FFE-9C73-3836B52230EB}"/>
              </a:ext>
            </a:extLst>
          </p:cNvPr>
          <p:cNvSpPr>
            <a:spLocks noGrp="1"/>
          </p:cNvSpPr>
          <p:nvPr>
            <p:ph sz="quarter" idx="75" hasCustomPrompt="1"/>
          </p:nvPr>
        </p:nvSpPr>
        <p:spPr>
          <a:xfrm>
            <a:off x="8150125" y="3096959"/>
            <a:ext cx="3596400" cy="300512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2" name="Rectangle 63">
            <a:extLst>
              <a:ext uri="{FF2B5EF4-FFF2-40B4-BE49-F238E27FC236}">
                <a16:creationId xmlns:a16="http://schemas.microsoft.com/office/drawing/2014/main" id="{D6F0E0E1-E184-450A-B1C2-505C80BDE63A}"/>
              </a:ext>
            </a:extLst>
          </p:cNvPr>
          <p:cNvSpPr/>
          <p:nvPr userDrawn="1"/>
        </p:nvSpPr>
        <p:spPr>
          <a:xfrm>
            <a:off x="4304956" y="954405"/>
            <a:ext cx="47925" cy="14903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rIns="288000" rtlCol="0" anchor="ctr"/>
          <a:lstStyle/>
          <a:p>
            <a:pPr defTabSz="914400"/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63" name="Текст 5">
            <a:extLst>
              <a:ext uri="{FF2B5EF4-FFF2-40B4-BE49-F238E27FC236}">
                <a16:creationId xmlns:a16="http://schemas.microsoft.com/office/drawing/2014/main" id="{C45EA8DC-DD7D-48A7-9F03-6F405BB27C04}"/>
              </a:ext>
            </a:extLst>
          </p:cNvPr>
          <p:cNvSpPr>
            <a:spLocks noGrp="1"/>
          </p:cNvSpPr>
          <p:nvPr>
            <p:ph type="body" sz="quarter" idx="89" hasCustomPrompt="1"/>
          </p:nvPr>
        </p:nvSpPr>
        <p:spPr>
          <a:xfrm>
            <a:off x="4343743" y="954406"/>
            <a:ext cx="3546000" cy="1486523"/>
          </a:xfrm>
          <a:solidFill>
            <a:schemeClr val="bg1">
              <a:lumMod val="95000"/>
            </a:schemeClr>
          </a:solidFill>
        </p:spPr>
        <p:txBody>
          <a:bodyPr lIns="205200" tIns="72000" rIns="144000" bIns="72000" anchor="ctr"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FAD94B16-182C-470D-9C9E-7ADB9C582802}"/>
              </a:ext>
            </a:extLst>
          </p:cNvPr>
          <p:cNvSpPr/>
          <p:nvPr userDrawn="1"/>
        </p:nvSpPr>
        <p:spPr>
          <a:xfrm>
            <a:off x="457202" y="954405"/>
            <a:ext cx="47925" cy="14903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rIns="288000" rtlCol="0" anchor="ctr"/>
          <a:lstStyle/>
          <a:p>
            <a:pPr defTabSz="914400"/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65" name="Текст 5">
            <a:extLst>
              <a:ext uri="{FF2B5EF4-FFF2-40B4-BE49-F238E27FC236}">
                <a16:creationId xmlns:a16="http://schemas.microsoft.com/office/drawing/2014/main" id="{4228DAA2-BEB9-4251-BF20-F3C77656C948}"/>
              </a:ext>
            </a:extLst>
          </p:cNvPr>
          <p:cNvSpPr>
            <a:spLocks noGrp="1"/>
          </p:cNvSpPr>
          <p:nvPr>
            <p:ph type="body" sz="quarter" idx="90" hasCustomPrompt="1"/>
          </p:nvPr>
        </p:nvSpPr>
        <p:spPr>
          <a:xfrm>
            <a:off x="495991" y="954406"/>
            <a:ext cx="3546000" cy="1486523"/>
          </a:xfrm>
          <a:solidFill>
            <a:schemeClr val="bg1">
              <a:lumMod val="95000"/>
            </a:schemeClr>
          </a:solidFill>
        </p:spPr>
        <p:txBody>
          <a:bodyPr lIns="205200" tIns="72000" rIns="144000" bIns="72000" anchor="ctr"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pic>
        <p:nvPicPr>
          <p:cNvPr id="2" name="Graphic 10">
            <a:extLst>
              <a:ext uri="{FF2B5EF4-FFF2-40B4-BE49-F238E27FC236}">
                <a16:creationId xmlns:a16="http://schemas.microsoft.com/office/drawing/2014/main" id="{980FDA29-4354-4AA9-8472-BDB475016B5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468285" y="498216"/>
            <a:ext cx="1266517" cy="160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3269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1_Разделите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CBDC43F-1589-47DA-99D8-E151A85433E9}"/>
              </a:ext>
            </a:extLst>
          </p:cNvPr>
          <p:cNvSpPr/>
          <p:nvPr userDrawn="1"/>
        </p:nvSpPr>
        <p:spPr>
          <a:xfrm rot="5400000">
            <a:off x="-53338" y="1156299"/>
            <a:ext cx="909950" cy="8032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55D20B-36AB-4A58-B4F0-8693286A007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70245" y="3084920"/>
            <a:ext cx="9360000" cy="1387046"/>
          </a:xfrm>
        </p:spPr>
        <p:txBody>
          <a:bodyPr vert="horz" wrap="square" lIns="0" tIns="0" rIns="0" bIns="0" rtlCol="0" anchor="t" anchorCtr="0">
            <a:normAutofit/>
          </a:bodyPr>
          <a:lstStyle>
            <a:lvl1pPr>
              <a:defRPr lang="en-US" sz="4800" dirty="0"/>
            </a:lvl1pPr>
          </a:lstStyle>
          <a:p>
            <a:pPr marL="0" lvl="0">
              <a:lnSpc>
                <a:spcPts val="54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разделителя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A49E74-B395-4DC0-9905-19B064E22AF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70246" y="4766019"/>
            <a:ext cx="6603554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 1 (опционально)</a:t>
            </a:r>
            <a:endParaRPr lang="en-US" dirty="0"/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F27ECBD3-D0B4-4356-ACBE-BDDAD77DA2B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70246" y="5226351"/>
            <a:ext cx="6603554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Подзаголовок 2 (опционально)</a:t>
            </a:r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38131B2-8342-4742-970C-CD3D797DEEAC}"/>
              </a:ext>
            </a:extLst>
          </p:cNvPr>
          <p:cNvSpPr/>
          <p:nvPr userDrawn="1"/>
        </p:nvSpPr>
        <p:spPr>
          <a:xfrm rot="5400000">
            <a:off x="6042471" y="-3230907"/>
            <a:ext cx="454720" cy="1093311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F35CD31-06AE-48F0-B8E3-FE2C5D5B9297}"/>
              </a:ext>
            </a:extLst>
          </p:cNvPr>
          <p:cNvSpPr/>
          <p:nvPr userDrawn="1"/>
        </p:nvSpPr>
        <p:spPr>
          <a:xfrm rot="5400000">
            <a:off x="11740063" y="2459341"/>
            <a:ext cx="454819" cy="46216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9C07FBC0-A7C4-45E7-AADE-F0E7D5B5EF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61174" y="493301"/>
            <a:ext cx="1519820" cy="193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68230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1_Разделите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CBDC43F-1589-47DA-99D8-E151A85433E9}"/>
              </a:ext>
            </a:extLst>
          </p:cNvPr>
          <p:cNvSpPr/>
          <p:nvPr userDrawn="1"/>
        </p:nvSpPr>
        <p:spPr>
          <a:xfrm rot="5400000">
            <a:off x="-226527" y="683531"/>
            <a:ext cx="3193675" cy="27410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9B8A156B-0292-451D-8C2A-F8A07F74A3F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21430" y="959277"/>
            <a:ext cx="4566225" cy="5436560"/>
          </a:xfrm>
          <a:custGeom>
            <a:avLst/>
            <a:gdLst>
              <a:gd name="connsiteX0" fmla="*/ 0 w 4566225"/>
              <a:gd name="connsiteY0" fmla="*/ 0 h 5436560"/>
              <a:gd name="connsiteX1" fmla="*/ 4566225 w 4566225"/>
              <a:gd name="connsiteY1" fmla="*/ 0 h 5436560"/>
              <a:gd name="connsiteX2" fmla="*/ 4566225 w 4566225"/>
              <a:gd name="connsiteY2" fmla="*/ 4983861 h 5436560"/>
              <a:gd name="connsiteX3" fmla="*/ 2738235 w 4566225"/>
              <a:gd name="connsiteY3" fmla="*/ 4983861 h 5436560"/>
              <a:gd name="connsiteX4" fmla="*/ 2738235 w 4566225"/>
              <a:gd name="connsiteY4" fmla="*/ 5436560 h 5436560"/>
              <a:gd name="connsiteX5" fmla="*/ 0 w 4566225"/>
              <a:gd name="connsiteY5" fmla="*/ 5436560 h 5436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66225" h="5436560">
                <a:moveTo>
                  <a:pt x="0" y="0"/>
                </a:moveTo>
                <a:lnTo>
                  <a:pt x="4566225" y="0"/>
                </a:lnTo>
                <a:lnTo>
                  <a:pt x="4566225" y="4983861"/>
                </a:lnTo>
                <a:lnTo>
                  <a:pt x="2738235" y="4983861"/>
                </a:lnTo>
                <a:lnTo>
                  <a:pt x="2738235" y="5436560"/>
                </a:lnTo>
                <a:lnTo>
                  <a:pt x="0" y="543656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>
                <a:solidFill>
                  <a:sysClr val="windowText" lastClr="000000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074D40D-6EB2-4CBA-9889-4EB0F75A1F91}"/>
              </a:ext>
            </a:extLst>
          </p:cNvPr>
          <p:cNvSpPr/>
          <p:nvPr/>
        </p:nvSpPr>
        <p:spPr>
          <a:xfrm rot="5400000">
            <a:off x="6397993" y="6395840"/>
            <a:ext cx="462163" cy="46216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DABE009-96D4-4010-8D43-90645C98303A}"/>
              </a:ext>
            </a:extLst>
          </p:cNvPr>
          <p:cNvSpPr/>
          <p:nvPr userDrawn="1"/>
        </p:nvSpPr>
        <p:spPr>
          <a:xfrm rot="5400000">
            <a:off x="4802480" y="4800329"/>
            <a:ext cx="452699" cy="27383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495F88C-7FA0-49EE-AE5D-DD718586810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97990" y="1208829"/>
            <a:ext cx="5336810" cy="1439497"/>
          </a:xfrm>
        </p:spPr>
        <p:txBody>
          <a:bodyPr wrap="square" anchor="b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разделителя</a:t>
            </a:r>
            <a:endParaRPr lang="en-US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E2BDB9E1-97EB-41B7-8728-07D4F9C72D5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448480" y="2942378"/>
            <a:ext cx="5283938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 1 (опционально)</a:t>
            </a:r>
            <a:endParaRPr lang="en-US" dirty="0"/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2A0DB93F-4941-4F18-A7D4-2CEDA4B7F7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448480" y="3420490"/>
            <a:ext cx="528393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Подзаголовок 2 (опционально)</a:t>
            </a:r>
            <a:endParaRPr lang="en-US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D298E66F-C22C-45C0-81DE-069DB3C94A1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207036" y="493301"/>
            <a:ext cx="1519820" cy="193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202840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2_Разделите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44213215"/>
              </p:ext>
            </p:extLst>
          </p:nvPr>
        </p:nvGraphicFramePr>
        <p:xfrm>
          <a:off x="1955" y="1588"/>
          <a:ext cx="1954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74" name="Слайд think-cell" r:id="rId4" imgW="470" imgH="469" progId="TCLayout.ActiveDocument.1">
                  <p:embed/>
                </p:oleObj>
              </mc:Choice>
              <mc:Fallback>
                <p:oleObj name="Слайд think-cell" r:id="rId4" imgW="470" imgH="469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55" y="1588"/>
                        <a:ext cx="1954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4CBDC43F-1589-47DA-99D8-E151A85433E9}"/>
              </a:ext>
            </a:extLst>
          </p:cNvPr>
          <p:cNvSpPr/>
          <p:nvPr userDrawn="1"/>
        </p:nvSpPr>
        <p:spPr>
          <a:xfrm rot="5400000">
            <a:off x="-226527" y="683531"/>
            <a:ext cx="3193675" cy="27410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13" name="Picture 6" descr="A picture containing large, train, glass, track&#10;&#10;Description automatically generated">
            <a:extLst>
              <a:ext uri="{FF2B5EF4-FFF2-40B4-BE49-F238E27FC236}">
                <a16:creationId xmlns:a16="http://schemas.microsoft.com/office/drawing/2014/main" id="{FAA2D909-E87B-4052-89D5-FE694CD70C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3381" y="959276"/>
            <a:ext cx="4574274" cy="5422144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074D40D-6EB2-4CBA-9889-4EB0F75A1F91}"/>
              </a:ext>
            </a:extLst>
          </p:cNvPr>
          <p:cNvSpPr/>
          <p:nvPr/>
        </p:nvSpPr>
        <p:spPr>
          <a:xfrm rot="5400000">
            <a:off x="6397993" y="6395840"/>
            <a:ext cx="462163" cy="46216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DABE009-96D4-4010-8D43-90645C98303A}"/>
              </a:ext>
            </a:extLst>
          </p:cNvPr>
          <p:cNvSpPr/>
          <p:nvPr userDrawn="1"/>
        </p:nvSpPr>
        <p:spPr>
          <a:xfrm rot="5400000">
            <a:off x="4802480" y="4800329"/>
            <a:ext cx="452699" cy="27383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495F88C-7FA0-49EE-AE5D-DD718586810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97990" y="1208829"/>
            <a:ext cx="5336810" cy="1439497"/>
          </a:xfrm>
        </p:spPr>
        <p:txBody>
          <a:bodyPr wrap="square" anchor="b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разделителя</a:t>
            </a:r>
            <a:endParaRPr lang="en-US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E2BDB9E1-97EB-41B7-8728-07D4F9C72D5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448480" y="2942378"/>
            <a:ext cx="5283938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 1 (опционально)</a:t>
            </a:r>
            <a:endParaRPr lang="en-US" dirty="0"/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2A0DB93F-4941-4F18-A7D4-2CEDA4B7F7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448480" y="3420490"/>
            <a:ext cx="528393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Подзаголовок 2 (опционально)</a:t>
            </a:r>
            <a:endParaRPr lang="en-US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D298E66F-C22C-45C0-81DE-069DB3C94A1A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10207036" y="493301"/>
            <a:ext cx="1519820" cy="193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70292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3_Разделите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972430207"/>
              </p:ext>
            </p:extLst>
          </p:nvPr>
        </p:nvGraphicFramePr>
        <p:xfrm>
          <a:off x="1955" y="1588"/>
          <a:ext cx="1954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98" name="Слайд think-cell" r:id="rId4" imgW="470" imgH="469" progId="TCLayout.ActiveDocument.1">
                  <p:embed/>
                </p:oleObj>
              </mc:Choice>
              <mc:Fallback>
                <p:oleObj name="Слайд think-cell" r:id="rId4" imgW="470" imgH="469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55" y="1588"/>
                        <a:ext cx="1954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4CBDC43F-1589-47DA-99D8-E151A85433E9}"/>
              </a:ext>
            </a:extLst>
          </p:cNvPr>
          <p:cNvSpPr/>
          <p:nvPr userDrawn="1"/>
        </p:nvSpPr>
        <p:spPr>
          <a:xfrm rot="5400000">
            <a:off x="-226527" y="683531"/>
            <a:ext cx="3193675" cy="27410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13" name="Picture 12" descr="A picture containing device&#10;&#10;Description automatically generated">
            <a:extLst>
              <a:ext uri="{FF2B5EF4-FFF2-40B4-BE49-F238E27FC236}">
                <a16:creationId xmlns:a16="http://schemas.microsoft.com/office/drawing/2014/main" id="{C1F6437E-4019-48B8-BDB5-03A66AB068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3383" y="974225"/>
            <a:ext cx="4632144" cy="5421615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074D40D-6EB2-4CBA-9889-4EB0F75A1F91}"/>
              </a:ext>
            </a:extLst>
          </p:cNvPr>
          <p:cNvSpPr/>
          <p:nvPr/>
        </p:nvSpPr>
        <p:spPr>
          <a:xfrm rot="5400000">
            <a:off x="6397993" y="6395840"/>
            <a:ext cx="462163" cy="46216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DABE009-96D4-4010-8D43-90645C98303A}"/>
              </a:ext>
            </a:extLst>
          </p:cNvPr>
          <p:cNvSpPr/>
          <p:nvPr userDrawn="1"/>
        </p:nvSpPr>
        <p:spPr>
          <a:xfrm rot="5400000">
            <a:off x="4802480" y="4800329"/>
            <a:ext cx="452699" cy="27383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495F88C-7FA0-49EE-AE5D-DD718586810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97990" y="1208829"/>
            <a:ext cx="5336810" cy="1439497"/>
          </a:xfrm>
        </p:spPr>
        <p:txBody>
          <a:bodyPr wrap="square" anchor="b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разделителя</a:t>
            </a:r>
            <a:endParaRPr lang="en-US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E2BDB9E1-97EB-41B7-8728-07D4F9C72D5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448480" y="2942378"/>
            <a:ext cx="5283938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 1 (опционально)</a:t>
            </a:r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2A0DB93F-4941-4F18-A7D4-2CEDA4B7F7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448480" y="3420490"/>
            <a:ext cx="528393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Подзаголовок 2 (опционально)</a:t>
            </a:r>
            <a:endParaRPr lang="en-US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D298E66F-C22C-45C0-81DE-069DB3C94A1A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10207036" y="493301"/>
            <a:ext cx="1519820" cy="193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972392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Контакты (3 поля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E92DF0CB-996F-4698-8DDD-5CDDD244C49D}"/>
              </a:ext>
            </a:extLst>
          </p:cNvPr>
          <p:cNvGrpSpPr/>
          <p:nvPr userDrawn="1"/>
        </p:nvGrpSpPr>
        <p:grpSpPr>
          <a:xfrm>
            <a:off x="1" y="6669090"/>
            <a:ext cx="12191801" cy="188913"/>
            <a:chOff x="1" y="6669086"/>
            <a:chExt cx="12191800" cy="188913"/>
          </a:xfrm>
        </p:grpSpPr>
        <p:sp>
          <p:nvSpPr>
            <p:cNvPr id="16" name="Rectangle 17">
              <a:extLst>
                <a:ext uri="{FF2B5EF4-FFF2-40B4-BE49-F238E27FC236}">
                  <a16:creationId xmlns:a16="http://schemas.microsoft.com/office/drawing/2014/main" id="{6006DAF8-6912-40AC-8FB7-DBB8152ADF32}"/>
                </a:ext>
              </a:extLst>
            </p:cNvPr>
            <p:cNvSpPr/>
            <p:nvPr userDrawn="1"/>
          </p:nvSpPr>
          <p:spPr>
            <a:xfrm>
              <a:off x="10070937" y="6669086"/>
              <a:ext cx="2120864" cy="1889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n-US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</a:endParaRPr>
            </a:p>
          </p:txBody>
        </p:sp>
        <p:sp>
          <p:nvSpPr>
            <p:cNvPr id="17" name="Rectangle 18">
              <a:extLst>
                <a:ext uri="{FF2B5EF4-FFF2-40B4-BE49-F238E27FC236}">
                  <a16:creationId xmlns:a16="http://schemas.microsoft.com/office/drawing/2014/main" id="{497CD7D4-F97C-452E-9A26-7E391799B8F0}"/>
                </a:ext>
              </a:extLst>
            </p:cNvPr>
            <p:cNvSpPr/>
            <p:nvPr userDrawn="1"/>
          </p:nvSpPr>
          <p:spPr>
            <a:xfrm>
              <a:off x="1" y="6669088"/>
              <a:ext cx="6231368" cy="1889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n-US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</a:endParaRPr>
            </a:p>
          </p:txBody>
        </p:sp>
        <p:sp>
          <p:nvSpPr>
            <p:cNvPr id="19" name="Rectangle 19">
              <a:extLst>
                <a:ext uri="{FF2B5EF4-FFF2-40B4-BE49-F238E27FC236}">
                  <a16:creationId xmlns:a16="http://schemas.microsoft.com/office/drawing/2014/main" id="{501F045D-E3A7-461C-8102-459AD925D2F0}"/>
                </a:ext>
              </a:extLst>
            </p:cNvPr>
            <p:cNvSpPr/>
            <p:nvPr userDrawn="1"/>
          </p:nvSpPr>
          <p:spPr>
            <a:xfrm>
              <a:off x="6231365" y="6669087"/>
              <a:ext cx="3839577" cy="1889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n-US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</a:endParaRPr>
            </a:p>
          </p:txBody>
        </p:sp>
      </p:grpSp>
      <p:pic>
        <p:nvPicPr>
          <p:cNvPr id="20" name="Graphic 19">
            <a:extLst>
              <a:ext uri="{FF2B5EF4-FFF2-40B4-BE49-F238E27FC236}">
                <a16:creationId xmlns:a16="http://schemas.microsoft.com/office/drawing/2014/main" id="{CAC0BAA2-B80F-4C18-BD3B-C9869B77E0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62234" y="472751"/>
            <a:ext cx="1819178" cy="231074"/>
          </a:xfrm>
          <a:prstGeom prst="rect">
            <a:avLst/>
          </a:prstGeom>
        </p:spPr>
      </p:pic>
      <p:sp>
        <p:nvSpPr>
          <p:cNvPr id="38" name="Text Placeholder 4">
            <a:extLst>
              <a:ext uri="{FF2B5EF4-FFF2-40B4-BE49-F238E27FC236}">
                <a16:creationId xmlns:a16="http://schemas.microsoft.com/office/drawing/2014/main" id="{00D86603-6CFB-4B07-A17B-3EDAAA7A22E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10673" y="4890035"/>
            <a:ext cx="2689743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b="0" smtClean="0">
                <a:solidFill>
                  <a:schemeClr val="tx1"/>
                </a:solidFill>
              </a:defRPr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228600" lvl="0" indent="-228600"/>
            <a:r>
              <a:rPr lang="en-US" dirty="0"/>
              <a:t>E-mail</a:t>
            </a:r>
          </a:p>
        </p:txBody>
      </p:sp>
      <p:sp>
        <p:nvSpPr>
          <p:cNvPr id="40" name="Text Placeholder 4">
            <a:extLst>
              <a:ext uri="{FF2B5EF4-FFF2-40B4-BE49-F238E27FC236}">
                <a16:creationId xmlns:a16="http://schemas.microsoft.com/office/drawing/2014/main" id="{B66B1A15-B805-4180-9DB5-456E7D77C5E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10673" y="5667888"/>
            <a:ext cx="2689743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b="0" smtClean="0">
                <a:solidFill>
                  <a:schemeClr val="tx1"/>
                </a:solidFill>
              </a:defRPr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228600" lvl="0" indent="-228600"/>
            <a:r>
              <a:rPr lang="ru-RU" dirty="0"/>
              <a:t>Сайт</a:t>
            </a:r>
            <a:endParaRPr lang="en-US" dirty="0"/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09D3461C-BF8C-4A70-8FF7-ABDFD98C1C3F}"/>
              </a:ext>
            </a:extLst>
          </p:cNvPr>
          <p:cNvGrpSpPr/>
          <p:nvPr userDrawn="1"/>
        </p:nvGrpSpPr>
        <p:grpSpPr>
          <a:xfrm>
            <a:off x="463988" y="4622313"/>
            <a:ext cx="3443771" cy="816668"/>
            <a:chOff x="376988" y="4622313"/>
            <a:chExt cx="3444507" cy="816668"/>
          </a:xfrm>
        </p:grpSpPr>
        <p:cxnSp>
          <p:nvCxnSpPr>
            <p:cNvPr id="39" name="Straight Connector 14">
              <a:extLst>
                <a:ext uri="{FF2B5EF4-FFF2-40B4-BE49-F238E27FC236}">
                  <a16:creationId xmlns:a16="http://schemas.microsoft.com/office/drawing/2014/main" id="{53B3041E-FB29-41C4-9CEA-E1E0AD34974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76988" y="5438981"/>
              <a:ext cx="3444506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6">
              <a:extLst>
                <a:ext uri="{FF2B5EF4-FFF2-40B4-BE49-F238E27FC236}">
                  <a16:creationId xmlns:a16="http://schemas.microsoft.com/office/drawing/2014/main" id="{15533075-C9E8-4C74-8D74-FC839C25E95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76989" y="4622313"/>
              <a:ext cx="3444506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Graphic 20">
            <a:extLst>
              <a:ext uri="{FF2B5EF4-FFF2-40B4-BE49-F238E27FC236}">
                <a16:creationId xmlns:a16="http://schemas.microsoft.com/office/drawing/2014/main" id="{FEA48A25-04D8-4761-AAC1-29DB0E5E767C}"/>
              </a:ext>
            </a:extLst>
          </p:cNvPr>
          <p:cNvSpPr/>
          <p:nvPr userDrawn="1"/>
        </p:nvSpPr>
        <p:spPr>
          <a:xfrm>
            <a:off x="553319" y="4044373"/>
            <a:ext cx="260927" cy="333405"/>
          </a:xfrm>
          <a:custGeom>
            <a:avLst/>
            <a:gdLst>
              <a:gd name="connsiteX0" fmla="*/ 0 w 212003"/>
              <a:gd name="connsiteY0" fmla="*/ 0 h 333405"/>
              <a:gd name="connsiteX1" fmla="*/ 0 w 212003"/>
              <a:gd name="connsiteY1" fmla="*/ 333405 h 333405"/>
              <a:gd name="connsiteX2" fmla="*/ 212003 w 212003"/>
              <a:gd name="connsiteY2" fmla="*/ 333405 h 333405"/>
              <a:gd name="connsiteX3" fmla="*/ 212003 w 212003"/>
              <a:gd name="connsiteY3" fmla="*/ 0 h 333405"/>
              <a:gd name="connsiteX4" fmla="*/ 0 w 212003"/>
              <a:gd name="connsiteY4" fmla="*/ 0 h 333405"/>
              <a:gd name="connsiteX5" fmla="*/ 187843 w 212003"/>
              <a:gd name="connsiteY5" fmla="*/ 24160 h 333405"/>
              <a:gd name="connsiteX6" fmla="*/ 187843 w 212003"/>
              <a:gd name="connsiteY6" fmla="*/ 246007 h 333405"/>
              <a:gd name="connsiteX7" fmla="*/ 24160 w 212003"/>
              <a:gd name="connsiteY7" fmla="*/ 246007 h 333405"/>
              <a:gd name="connsiteX8" fmla="*/ 24160 w 212003"/>
              <a:gd name="connsiteY8" fmla="*/ 24160 h 333405"/>
              <a:gd name="connsiteX9" fmla="*/ 187843 w 212003"/>
              <a:gd name="connsiteY9" fmla="*/ 24160 h 333405"/>
              <a:gd name="connsiteX10" fmla="*/ 24160 w 212003"/>
              <a:gd name="connsiteY10" fmla="*/ 309245 h 333405"/>
              <a:gd name="connsiteX11" fmla="*/ 24160 w 212003"/>
              <a:gd name="connsiteY11" fmla="*/ 270167 h 333405"/>
              <a:gd name="connsiteX12" fmla="*/ 187843 w 212003"/>
              <a:gd name="connsiteY12" fmla="*/ 270167 h 333405"/>
              <a:gd name="connsiteX13" fmla="*/ 187843 w 212003"/>
              <a:gd name="connsiteY13" fmla="*/ 309245 h 333405"/>
              <a:gd name="connsiteX14" fmla="*/ 24160 w 212003"/>
              <a:gd name="connsiteY14" fmla="*/ 309245 h 333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12003" h="333405">
                <a:moveTo>
                  <a:pt x="0" y="0"/>
                </a:moveTo>
                <a:lnTo>
                  <a:pt x="0" y="333405"/>
                </a:lnTo>
                <a:lnTo>
                  <a:pt x="212003" y="333405"/>
                </a:lnTo>
                <a:lnTo>
                  <a:pt x="212003" y="0"/>
                </a:lnTo>
                <a:lnTo>
                  <a:pt x="0" y="0"/>
                </a:lnTo>
                <a:close/>
                <a:moveTo>
                  <a:pt x="187843" y="24160"/>
                </a:moveTo>
                <a:lnTo>
                  <a:pt x="187843" y="246007"/>
                </a:lnTo>
                <a:lnTo>
                  <a:pt x="24160" y="246007"/>
                </a:lnTo>
                <a:lnTo>
                  <a:pt x="24160" y="24160"/>
                </a:lnTo>
                <a:lnTo>
                  <a:pt x="187843" y="24160"/>
                </a:lnTo>
                <a:close/>
                <a:moveTo>
                  <a:pt x="24160" y="309245"/>
                </a:moveTo>
                <a:lnTo>
                  <a:pt x="24160" y="270167"/>
                </a:lnTo>
                <a:lnTo>
                  <a:pt x="187843" y="270167"/>
                </a:lnTo>
                <a:lnTo>
                  <a:pt x="187843" y="309245"/>
                </a:lnTo>
                <a:lnTo>
                  <a:pt x="24160" y="309245"/>
                </a:lnTo>
                <a:close/>
              </a:path>
            </a:pathLst>
          </a:custGeom>
          <a:solidFill>
            <a:srgbClr val="000000"/>
          </a:solidFill>
          <a:ln w="597" cap="flat">
            <a:noFill/>
            <a:prstDash val="solid"/>
            <a:miter/>
          </a:ln>
        </p:spPr>
        <p:txBody>
          <a:bodyPr rtlCol="0" anchor="ctr"/>
          <a:lstStyle/>
          <a:p>
            <a:pPr defTabSz="914400"/>
            <a:endParaRPr lang="ru-RU">
              <a:solidFill>
                <a:srgbClr val="000000"/>
              </a:solidFill>
            </a:endParaRPr>
          </a:p>
        </p:txBody>
      </p:sp>
      <p:sp>
        <p:nvSpPr>
          <p:cNvPr id="43" name="Graphic 21">
            <a:extLst>
              <a:ext uri="{FF2B5EF4-FFF2-40B4-BE49-F238E27FC236}">
                <a16:creationId xmlns:a16="http://schemas.microsoft.com/office/drawing/2014/main" id="{CF262091-DDCC-4E5E-B825-4BD2EA5488B1}"/>
              </a:ext>
            </a:extLst>
          </p:cNvPr>
          <p:cNvSpPr/>
          <p:nvPr userDrawn="1"/>
        </p:nvSpPr>
        <p:spPr>
          <a:xfrm>
            <a:off x="460079" y="4910011"/>
            <a:ext cx="406560" cy="229519"/>
          </a:xfrm>
          <a:custGeom>
            <a:avLst/>
            <a:gdLst>
              <a:gd name="connsiteX0" fmla="*/ 0 w 330330"/>
              <a:gd name="connsiteY0" fmla="*/ 0 h 229519"/>
              <a:gd name="connsiteX1" fmla="*/ 0 w 330330"/>
              <a:gd name="connsiteY1" fmla="*/ 229519 h 229519"/>
              <a:gd name="connsiteX2" fmla="*/ 330331 w 330330"/>
              <a:gd name="connsiteY2" fmla="*/ 229519 h 229519"/>
              <a:gd name="connsiteX3" fmla="*/ 330331 w 330330"/>
              <a:gd name="connsiteY3" fmla="*/ 0 h 229519"/>
              <a:gd name="connsiteX4" fmla="*/ 0 w 330330"/>
              <a:gd name="connsiteY4" fmla="*/ 0 h 229519"/>
              <a:gd name="connsiteX5" fmla="*/ 289017 w 330330"/>
              <a:gd name="connsiteY5" fmla="*/ 24160 h 229519"/>
              <a:gd name="connsiteX6" fmla="*/ 164954 w 330330"/>
              <a:gd name="connsiteY6" fmla="*/ 147919 h 229519"/>
              <a:gd name="connsiteX7" fmla="*/ 41254 w 330330"/>
              <a:gd name="connsiteY7" fmla="*/ 24160 h 229519"/>
              <a:gd name="connsiteX8" fmla="*/ 289017 w 330330"/>
              <a:gd name="connsiteY8" fmla="*/ 24160 h 229519"/>
              <a:gd name="connsiteX9" fmla="*/ 24160 w 330330"/>
              <a:gd name="connsiteY9" fmla="*/ 205359 h 229519"/>
              <a:gd name="connsiteX10" fmla="*/ 24160 w 330330"/>
              <a:gd name="connsiteY10" fmla="*/ 41253 h 229519"/>
              <a:gd name="connsiteX11" fmla="*/ 164954 w 330330"/>
              <a:gd name="connsiteY11" fmla="*/ 182045 h 229519"/>
              <a:gd name="connsiteX12" fmla="*/ 306170 w 330330"/>
              <a:gd name="connsiteY12" fmla="*/ 41193 h 229519"/>
              <a:gd name="connsiteX13" fmla="*/ 306170 w 330330"/>
              <a:gd name="connsiteY13" fmla="*/ 205359 h 229519"/>
              <a:gd name="connsiteX14" fmla="*/ 24160 w 330330"/>
              <a:gd name="connsiteY14" fmla="*/ 205359 h 229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30330" h="229519">
                <a:moveTo>
                  <a:pt x="0" y="0"/>
                </a:moveTo>
                <a:lnTo>
                  <a:pt x="0" y="229519"/>
                </a:lnTo>
                <a:lnTo>
                  <a:pt x="330331" y="229519"/>
                </a:lnTo>
                <a:lnTo>
                  <a:pt x="330331" y="0"/>
                </a:lnTo>
                <a:lnTo>
                  <a:pt x="0" y="0"/>
                </a:lnTo>
                <a:close/>
                <a:moveTo>
                  <a:pt x="289017" y="24160"/>
                </a:moveTo>
                <a:lnTo>
                  <a:pt x="164954" y="147919"/>
                </a:lnTo>
                <a:lnTo>
                  <a:pt x="41254" y="24160"/>
                </a:lnTo>
                <a:lnTo>
                  <a:pt x="289017" y="24160"/>
                </a:lnTo>
                <a:close/>
                <a:moveTo>
                  <a:pt x="24160" y="205359"/>
                </a:moveTo>
                <a:lnTo>
                  <a:pt x="24160" y="41253"/>
                </a:lnTo>
                <a:lnTo>
                  <a:pt x="164954" y="182045"/>
                </a:lnTo>
                <a:lnTo>
                  <a:pt x="306170" y="41193"/>
                </a:lnTo>
                <a:lnTo>
                  <a:pt x="306170" y="205359"/>
                </a:lnTo>
                <a:lnTo>
                  <a:pt x="24160" y="205359"/>
                </a:lnTo>
                <a:close/>
              </a:path>
            </a:pathLst>
          </a:custGeom>
          <a:solidFill>
            <a:srgbClr val="000000"/>
          </a:solidFill>
          <a:ln w="592" cap="flat">
            <a:noFill/>
            <a:prstDash val="solid"/>
            <a:miter/>
          </a:ln>
        </p:spPr>
        <p:txBody>
          <a:bodyPr rtlCol="0" anchor="ctr"/>
          <a:lstStyle/>
          <a:p>
            <a:pPr defTabSz="914400"/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44" name="Graphic 22">
            <a:extLst>
              <a:ext uri="{FF2B5EF4-FFF2-40B4-BE49-F238E27FC236}">
                <a16:creationId xmlns:a16="http://schemas.microsoft.com/office/drawing/2014/main" id="{5FE7D91E-5C7D-4AE1-BD8B-EF8A7E5BCF4D}"/>
              </a:ext>
            </a:extLst>
          </p:cNvPr>
          <p:cNvGrpSpPr/>
          <p:nvPr userDrawn="1"/>
        </p:nvGrpSpPr>
        <p:grpSpPr>
          <a:xfrm>
            <a:off x="465313" y="5627208"/>
            <a:ext cx="398454" cy="286898"/>
            <a:chOff x="464332" y="5626540"/>
            <a:chExt cx="323744" cy="286898"/>
          </a:xfrm>
        </p:grpSpPr>
        <p:sp>
          <p:nvSpPr>
            <p:cNvPr id="45" name="Полилиния: фигура 44">
              <a:extLst>
                <a:ext uri="{FF2B5EF4-FFF2-40B4-BE49-F238E27FC236}">
                  <a16:creationId xmlns:a16="http://schemas.microsoft.com/office/drawing/2014/main" id="{E370F0DD-22DF-4653-ACC7-CEB16CD99DEE}"/>
                </a:ext>
              </a:extLst>
            </p:cNvPr>
            <p:cNvSpPr/>
            <p:nvPr/>
          </p:nvSpPr>
          <p:spPr>
            <a:xfrm>
              <a:off x="464332" y="5626540"/>
              <a:ext cx="323925" cy="286596"/>
            </a:xfrm>
            <a:custGeom>
              <a:avLst/>
              <a:gdLst>
                <a:gd name="connsiteX0" fmla="*/ 0 w 323925"/>
                <a:gd name="connsiteY0" fmla="*/ 0 h 286596"/>
                <a:gd name="connsiteX1" fmla="*/ 0 w 323925"/>
                <a:gd name="connsiteY1" fmla="*/ 286596 h 286596"/>
                <a:gd name="connsiteX2" fmla="*/ 323925 w 323925"/>
                <a:gd name="connsiteY2" fmla="*/ 286596 h 286596"/>
                <a:gd name="connsiteX3" fmla="*/ 323925 w 323925"/>
                <a:gd name="connsiteY3" fmla="*/ 0 h 286596"/>
                <a:gd name="connsiteX4" fmla="*/ 0 w 323925"/>
                <a:gd name="connsiteY4" fmla="*/ 0 h 286596"/>
                <a:gd name="connsiteX5" fmla="*/ 299765 w 323925"/>
                <a:gd name="connsiteY5" fmla="*/ 24160 h 286596"/>
                <a:gd name="connsiteX6" fmla="*/ 299765 w 323925"/>
                <a:gd name="connsiteY6" fmla="*/ 71272 h 286596"/>
                <a:gd name="connsiteX7" fmla="*/ 24160 w 323925"/>
                <a:gd name="connsiteY7" fmla="*/ 71272 h 286596"/>
                <a:gd name="connsiteX8" fmla="*/ 24160 w 323925"/>
                <a:gd name="connsiteY8" fmla="*/ 24160 h 286596"/>
                <a:gd name="connsiteX9" fmla="*/ 299765 w 323925"/>
                <a:gd name="connsiteY9" fmla="*/ 24160 h 286596"/>
                <a:gd name="connsiteX10" fmla="*/ 24160 w 323925"/>
                <a:gd name="connsiteY10" fmla="*/ 262436 h 286596"/>
                <a:gd name="connsiteX11" fmla="*/ 24160 w 323925"/>
                <a:gd name="connsiteY11" fmla="*/ 95431 h 286596"/>
                <a:gd name="connsiteX12" fmla="*/ 299765 w 323925"/>
                <a:gd name="connsiteY12" fmla="*/ 95431 h 286596"/>
                <a:gd name="connsiteX13" fmla="*/ 299765 w 323925"/>
                <a:gd name="connsiteY13" fmla="*/ 262436 h 286596"/>
                <a:gd name="connsiteX14" fmla="*/ 24160 w 323925"/>
                <a:gd name="connsiteY14" fmla="*/ 262436 h 286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3925" h="286596">
                  <a:moveTo>
                    <a:pt x="0" y="0"/>
                  </a:moveTo>
                  <a:lnTo>
                    <a:pt x="0" y="286596"/>
                  </a:lnTo>
                  <a:lnTo>
                    <a:pt x="323925" y="286596"/>
                  </a:lnTo>
                  <a:lnTo>
                    <a:pt x="323925" y="0"/>
                  </a:lnTo>
                  <a:lnTo>
                    <a:pt x="0" y="0"/>
                  </a:lnTo>
                  <a:close/>
                  <a:moveTo>
                    <a:pt x="299765" y="24160"/>
                  </a:moveTo>
                  <a:lnTo>
                    <a:pt x="299765" y="71272"/>
                  </a:lnTo>
                  <a:lnTo>
                    <a:pt x="24160" y="71272"/>
                  </a:lnTo>
                  <a:lnTo>
                    <a:pt x="24160" y="24160"/>
                  </a:lnTo>
                  <a:lnTo>
                    <a:pt x="299765" y="24160"/>
                  </a:lnTo>
                  <a:close/>
                  <a:moveTo>
                    <a:pt x="24160" y="262436"/>
                  </a:moveTo>
                  <a:lnTo>
                    <a:pt x="24160" y="95431"/>
                  </a:lnTo>
                  <a:lnTo>
                    <a:pt x="299765" y="95431"/>
                  </a:lnTo>
                  <a:lnTo>
                    <a:pt x="299765" y="262436"/>
                  </a:lnTo>
                  <a:lnTo>
                    <a:pt x="24160" y="262436"/>
                  </a:lnTo>
                  <a:close/>
                </a:path>
              </a:pathLst>
            </a:custGeom>
            <a:solidFill>
              <a:srgbClr val="000000"/>
            </a:solidFill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6" name="Полилиния: фигура 45">
              <a:extLst>
                <a:ext uri="{FF2B5EF4-FFF2-40B4-BE49-F238E27FC236}">
                  <a16:creationId xmlns:a16="http://schemas.microsoft.com/office/drawing/2014/main" id="{77D4C63B-566D-47F5-A597-276ACE4E8211}"/>
                </a:ext>
              </a:extLst>
            </p:cNvPr>
            <p:cNvSpPr/>
            <p:nvPr/>
          </p:nvSpPr>
          <p:spPr>
            <a:xfrm>
              <a:off x="506974" y="5661752"/>
              <a:ext cx="23918" cy="23918"/>
            </a:xfrm>
            <a:custGeom>
              <a:avLst/>
              <a:gdLst>
                <a:gd name="connsiteX0" fmla="*/ 23918 w 23918"/>
                <a:gd name="connsiteY0" fmla="*/ 11959 h 23918"/>
                <a:gd name="connsiteX1" fmla="*/ 11959 w 23918"/>
                <a:gd name="connsiteY1" fmla="*/ 23918 h 23918"/>
                <a:gd name="connsiteX2" fmla="*/ 0 w 23918"/>
                <a:gd name="connsiteY2" fmla="*/ 11959 h 23918"/>
                <a:gd name="connsiteX3" fmla="*/ 11959 w 23918"/>
                <a:gd name="connsiteY3" fmla="*/ 0 h 23918"/>
                <a:gd name="connsiteX4" fmla="*/ 23918 w 23918"/>
                <a:gd name="connsiteY4" fmla="*/ 11959 h 2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18" h="23918">
                  <a:moveTo>
                    <a:pt x="23918" y="11959"/>
                  </a:moveTo>
                  <a:cubicBezTo>
                    <a:pt x="23918" y="18564"/>
                    <a:pt x="18564" y="23918"/>
                    <a:pt x="11959" y="23918"/>
                  </a:cubicBezTo>
                  <a:cubicBezTo>
                    <a:pt x="5354" y="23918"/>
                    <a:pt x="0" y="18564"/>
                    <a:pt x="0" y="11959"/>
                  </a:cubicBezTo>
                  <a:cubicBezTo>
                    <a:pt x="0" y="5354"/>
                    <a:pt x="5354" y="0"/>
                    <a:pt x="11959" y="0"/>
                  </a:cubicBezTo>
                  <a:cubicBezTo>
                    <a:pt x="18564" y="0"/>
                    <a:pt x="23918" y="5354"/>
                    <a:pt x="23918" y="11959"/>
                  </a:cubicBezTo>
                  <a:close/>
                </a:path>
              </a:pathLst>
            </a:custGeom>
            <a:solidFill>
              <a:srgbClr val="000000"/>
            </a:solidFill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7" name="Полилиния: фигура 46">
              <a:extLst>
                <a:ext uri="{FF2B5EF4-FFF2-40B4-BE49-F238E27FC236}">
                  <a16:creationId xmlns:a16="http://schemas.microsoft.com/office/drawing/2014/main" id="{1E587E12-1B0D-4392-8913-A2F74202FD27}"/>
                </a:ext>
              </a:extLst>
            </p:cNvPr>
            <p:cNvSpPr/>
            <p:nvPr/>
          </p:nvSpPr>
          <p:spPr>
            <a:xfrm>
              <a:off x="554690" y="5661752"/>
              <a:ext cx="23918" cy="23918"/>
            </a:xfrm>
            <a:custGeom>
              <a:avLst/>
              <a:gdLst>
                <a:gd name="connsiteX0" fmla="*/ 23918 w 23918"/>
                <a:gd name="connsiteY0" fmla="*/ 11959 h 23918"/>
                <a:gd name="connsiteX1" fmla="*/ 11959 w 23918"/>
                <a:gd name="connsiteY1" fmla="*/ 23918 h 23918"/>
                <a:gd name="connsiteX2" fmla="*/ 0 w 23918"/>
                <a:gd name="connsiteY2" fmla="*/ 11959 h 23918"/>
                <a:gd name="connsiteX3" fmla="*/ 11959 w 23918"/>
                <a:gd name="connsiteY3" fmla="*/ 0 h 23918"/>
                <a:gd name="connsiteX4" fmla="*/ 23918 w 23918"/>
                <a:gd name="connsiteY4" fmla="*/ 11959 h 2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18" h="23918">
                  <a:moveTo>
                    <a:pt x="23918" y="11959"/>
                  </a:moveTo>
                  <a:cubicBezTo>
                    <a:pt x="23918" y="18564"/>
                    <a:pt x="18564" y="23918"/>
                    <a:pt x="11959" y="23918"/>
                  </a:cubicBezTo>
                  <a:cubicBezTo>
                    <a:pt x="5354" y="23918"/>
                    <a:pt x="0" y="18564"/>
                    <a:pt x="0" y="11959"/>
                  </a:cubicBezTo>
                  <a:cubicBezTo>
                    <a:pt x="0" y="5354"/>
                    <a:pt x="5354" y="0"/>
                    <a:pt x="11959" y="0"/>
                  </a:cubicBezTo>
                  <a:cubicBezTo>
                    <a:pt x="18564" y="0"/>
                    <a:pt x="23918" y="5354"/>
                    <a:pt x="23918" y="11959"/>
                  </a:cubicBezTo>
                  <a:close/>
                </a:path>
              </a:pathLst>
            </a:custGeom>
            <a:solidFill>
              <a:srgbClr val="000000"/>
            </a:solidFill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8" name="Полилиния: фигура 47">
              <a:extLst>
                <a:ext uri="{FF2B5EF4-FFF2-40B4-BE49-F238E27FC236}">
                  <a16:creationId xmlns:a16="http://schemas.microsoft.com/office/drawing/2014/main" id="{BC547A0C-03DC-4D55-A8C6-3157475CBBDA}"/>
                </a:ext>
              </a:extLst>
            </p:cNvPr>
            <p:cNvSpPr/>
            <p:nvPr/>
          </p:nvSpPr>
          <p:spPr>
            <a:xfrm>
              <a:off x="602406" y="5661752"/>
              <a:ext cx="23918" cy="23918"/>
            </a:xfrm>
            <a:custGeom>
              <a:avLst/>
              <a:gdLst>
                <a:gd name="connsiteX0" fmla="*/ 23918 w 23918"/>
                <a:gd name="connsiteY0" fmla="*/ 11959 h 23918"/>
                <a:gd name="connsiteX1" fmla="*/ 11959 w 23918"/>
                <a:gd name="connsiteY1" fmla="*/ 23918 h 23918"/>
                <a:gd name="connsiteX2" fmla="*/ 0 w 23918"/>
                <a:gd name="connsiteY2" fmla="*/ 11959 h 23918"/>
                <a:gd name="connsiteX3" fmla="*/ 11959 w 23918"/>
                <a:gd name="connsiteY3" fmla="*/ 0 h 23918"/>
                <a:gd name="connsiteX4" fmla="*/ 23918 w 23918"/>
                <a:gd name="connsiteY4" fmla="*/ 11959 h 2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18" h="23918">
                  <a:moveTo>
                    <a:pt x="23918" y="11959"/>
                  </a:moveTo>
                  <a:cubicBezTo>
                    <a:pt x="23918" y="18564"/>
                    <a:pt x="18564" y="23918"/>
                    <a:pt x="11959" y="23918"/>
                  </a:cubicBezTo>
                  <a:cubicBezTo>
                    <a:pt x="5354" y="23918"/>
                    <a:pt x="0" y="18564"/>
                    <a:pt x="0" y="11959"/>
                  </a:cubicBezTo>
                  <a:cubicBezTo>
                    <a:pt x="0" y="5354"/>
                    <a:pt x="5354" y="0"/>
                    <a:pt x="11959" y="0"/>
                  </a:cubicBezTo>
                  <a:cubicBezTo>
                    <a:pt x="18564" y="0"/>
                    <a:pt x="23918" y="5354"/>
                    <a:pt x="23918" y="11959"/>
                  </a:cubicBezTo>
                  <a:close/>
                </a:path>
              </a:pathLst>
            </a:custGeom>
            <a:solidFill>
              <a:srgbClr val="000000"/>
            </a:solidFill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  <p:sp>
        <p:nvSpPr>
          <p:cNvPr id="49" name="Text Placeholder 4">
            <a:extLst>
              <a:ext uri="{FF2B5EF4-FFF2-40B4-BE49-F238E27FC236}">
                <a16:creationId xmlns:a16="http://schemas.microsoft.com/office/drawing/2014/main" id="{5D09503B-2432-4453-87AD-E290C534996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10673" y="4090091"/>
            <a:ext cx="2689743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b="0" smtClean="0">
                <a:solidFill>
                  <a:schemeClr val="tx1"/>
                </a:solidFill>
              </a:defRPr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r>
              <a:rPr lang="ru-RU" dirty="0"/>
              <a:t>Телефон</a:t>
            </a:r>
          </a:p>
        </p:txBody>
      </p:sp>
    </p:spTree>
    <p:extLst>
      <p:ext uri="{BB962C8B-B14F-4D97-AF65-F5344CB8AC3E}">
        <p14:creationId xmlns:p14="http://schemas.microsoft.com/office/powerpoint/2010/main" val="1573629382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Контакты (5 полей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Группа 14">
            <a:extLst>
              <a:ext uri="{FF2B5EF4-FFF2-40B4-BE49-F238E27FC236}">
                <a16:creationId xmlns:a16="http://schemas.microsoft.com/office/drawing/2014/main" id="{1E08B463-FE8E-4D73-9A2D-0BD69D91FE8A}"/>
              </a:ext>
            </a:extLst>
          </p:cNvPr>
          <p:cNvGrpSpPr/>
          <p:nvPr userDrawn="1"/>
        </p:nvGrpSpPr>
        <p:grpSpPr>
          <a:xfrm>
            <a:off x="1" y="6669090"/>
            <a:ext cx="12191801" cy="188913"/>
            <a:chOff x="1" y="6669086"/>
            <a:chExt cx="12191800" cy="188913"/>
          </a:xfrm>
        </p:grpSpPr>
        <p:sp>
          <p:nvSpPr>
            <p:cNvPr id="40" name="Rectangle 17">
              <a:extLst>
                <a:ext uri="{FF2B5EF4-FFF2-40B4-BE49-F238E27FC236}">
                  <a16:creationId xmlns:a16="http://schemas.microsoft.com/office/drawing/2014/main" id="{FCA269F9-D651-43C4-863F-E43C2726E406}"/>
                </a:ext>
              </a:extLst>
            </p:cNvPr>
            <p:cNvSpPr/>
            <p:nvPr userDrawn="1"/>
          </p:nvSpPr>
          <p:spPr>
            <a:xfrm>
              <a:off x="10070937" y="6669086"/>
              <a:ext cx="2120864" cy="1889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n-US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</a:endParaRPr>
            </a:p>
          </p:txBody>
        </p:sp>
        <p:sp>
          <p:nvSpPr>
            <p:cNvPr id="41" name="Rectangle 18">
              <a:extLst>
                <a:ext uri="{FF2B5EF4-FFF2-40B4-BE49-F238E27FC236}">
                  <a16:creationId xmlns:a16="http://schemas.microsoft.com/office/drawing/2014/main" id="{5C315E23-363E-4B69-B70C-36826CDBEE8A}"/>
                </a:ext>
              </a:extLst>
            </p:cNvPr>
            <p:cNvSpPr/>
            <p:nvPr userDrawn="1"/>
          </p:nvSpPr>
          <p:spPr>
            <a:xfrm>
              <a:off x="1" y="6669088"/>
              <a:ext cx="6231368" cy="1889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n-US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</a:endParaRPr>
            </a:p>
          </p:txBody>
        </p:sp>
        <p:sp>
          <p:nvSpPr>
            <p:cNvPr id="45" name="Rectangle 19">
              <a:extLst>
                <a:ext uri="{FF2B5EF4-FFF2-40B4-BE49-F238E27FC236}">
                  <a16:creationId xmlns:a16="http://schemas.microsoft.com/office/drawing/2014/main" id="{CCAC53E5-7976-4BA3-8775-6C248B640869}"/>
                </a:ext>
              </a:extLst>
            </p:cNvPr>
            <p:cNvSpPr/>
            <p:nvPr userDrawn="1"/>
          </p:nvSpPr>
          <p:spPr>
            <a:xfrm>
              <a:off x="6231365" y="6669087"/>
              <a:ext cx="3839577" cy="1889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n-US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</a:endParaRPr>
            </a:p>
          </p:txBody>
        </p:sp>
      </p:grpSp>
      <p:pic>
        <p:nvPicPr>
          <p:cNvPr id="27" name="Graphic 26">
            <a:extLst>
              <a:ext uri="{FF2B5EF4-FFF2-40B4-BE49-F238E27FC236}">
                <a16:creationId xmlns:a16="http://schemas.microsoft.com/office/drawing/2014/main" id="{FCE185AD-7878-4E2D-BBE9-2B6938FA902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62234" y="472751"/>
            <a:ext cx="1819178" cy="231074"/>
          </a:xfrm>
          <a:prstGeom prst="rect">
            <a:avLst/>
          </a:prstGeom>
        </p:spPr>
      </p:pic>
      <p:sp>
        <p:nvSpPr>
          <p:cNvPr id="28" name="Subtitle 2">
            <a:extLst>
              <a:ext uri="{FF2B5EF4-FFF2-40B4-BE49-F238E27FC236}">
                <a16:creationId xmlns:a16="http://schemas.microsoft.com/office/drawing/2014/main" id="{697E50D0-DDEA-4974-84A5-A59814C4B0E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20155" y="4876674"/>
            <a:ext cx="3997666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Телефон</a:t>
            </a:r>
            <a:endParaRPr lang="en-US" dirty="0"/>
          </a:p>
        </p:txBody>
      </p:sp>
      <p:sp>
        <p:nvSpPr>
          <p:cNvPr id="36" name="Text Placeholder 4">
            <a:extLst>
              <a:ext uri="{FF2B5EF4-FFF2-40B4-BE49-F238E27FC236}">
                <a16:creationId xmlns:a16="http://schemas.microsoft.com/office/drawing/2014/main" id="{D85B74D3-C27C-4A1A-BE80-012B51F1335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20154" y="5667220"/>
            <a:ext cx="3997666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b="0" smtClean="0">
                <a:solidFill>
                  <a:schemeClr val="tx1"/>
                </a:solidFill>
              </a:defRPr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228600" lvl="0" indent="-228600"/>
            <a:r>
              <a:rPr lang="en-US" dirty="0"/>
              <a:t>E-mail</a:t>
            </a: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906CC716-83C6-4E14-B5F7-FEA1AE54DA34}"/>
              </a:ext>
            </a:extLst>
          </p:cNvPr>
          <p:cNvGrpSpPr/>
          <p:nvPr userDrawn="1"/>
        </p:nvGrpSpPr>
        <p:grpSpPr>
          <a:xfrm>
            <a:off x="473466" y="3036483"/>
            <a:ext cx="4744354" cy="2401833"/>
            <a:chOff x="384691" y="3036480"/>
            <a:chExt cx="4745512" cy="2401833"/>
          </a:xfrm>
        </p:grpSpPr>
        <p:cxnSp>
          <p:nvCxnSpPr>
            <p:cNvPr id="37" name="Straight Connector 6">
              <a:extLst>
                <a:ext uri="{FF2B5EF4-FFF2-40B4-BE49-F238E27FC236}">
                  <a16:creationId xmlns:a16="http://schemas.microsoft.com/office/drawing/2014/main" id="{456F5047-0D5B-4BB9-8B8F-38879E9E625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84691" y="4621645"/>
              <a:ext cx="474551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14">
              <a:extLst>
                <a:ext uri="{FF2B5EF4-FFF2-40B4-BE49-F238E27FC236}">
                  <a16:creationId xmlns:a16="http://schemas.microsoft.com/office/drawing/2014/main" id="{6EE12AE2-C8A8-4600-8F96-DF4E19C311D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84691" y="5438313"/>
              <a:ext cx="474551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24">
              <a:extLst>
                <a:ext uri="{FF2B5EF4-FFF2-40B4-BE49-F238E27FC236}">
                  <a16:creationId xmlns:a16="http://schemas.microsoft.com/office/drawing/2014/main" id="{A02FD6BB-6575-4E74-A7A2-5DB1A568E26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84691" y="3036480"/>
              <a:ext cx="474551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25">
              <a:extLst>
                <a:ext uri="{FF2B5EF4-FFF2-40B4-BE49-F238E27FC236}">
                  <a16:creationId xmlns:a16="http://schemas.microsoft.com/office/drawing/2014/main" id="{94A4D8FC-74BA-42FC-A449-A7BF379E527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84691" y="3803345"/>
              <a:ext cx="474551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Text Placeholder 7">
            <a:extLst>
              <a:ext uri="{FF2B5EF4-FFF2-40B4-BE49-F238E27FC236}">
                <a16:creationId xmlns:a16="http://schemas.microsoft.com/office/drawing/2014/main" id="{15DBEE3C-5903-4DD5-856E-8F2E8CA1BF4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0154" y="4086129"/>
            <a:ext cx="3997666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buNone/>
              <a:defRPr lang="ru-RU" sz="1600" b="0" dirty="0" smtClean="0">
                <a:solidFill>
                  <a:schemeClr val="tx1"/>
                </a:solidFill>
              </a:defRPr>
            </a:lvl1pPr>
          </a:lstStyle>
          <a:p>
            <a:pPr marL="144000" lvl="0" indent="-144000">
              <a:lnSpc>
                <a:spcPct val="100000"/>
              </a:lnSpc>
            </a:pPr>
            <a:r>
              <a:rPr lang="ru-RU" dirty="0"/>
              <a:t>Дивизион</a:t>
            </a:r>
            <a:endParaRPr lang="en-US" dirty="0"/>
          </a:p>
        </p:txBody>
      </p:sp>
      <p:sp>
        <p:nvSpPr>
          <p:cNvPr id="46" name="Text Placeholder 7">
            <a:extLst>
              <a:ext uri="{FF2B5EF4-FFF2-40B4-BE49-F238E27FC236}">
                <a16:creationId xmlns:a16="http://schemas.microsoft.com/office/drawing/2014/main" id="{09A03BF7-881A-409B-B3AD-ABA08E378AF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20154" y="3307895"/>
            <a:ext cx="3997666" cy="2215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buNone/>
              <a:defRPr lang="ru-RU" sz="1600" b="0" dirty="0" smtClean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Должность</a:t>
            </a:r>
            <a:endParaRPr lang="en-US" dirty="0"/>
          </a:p>
        </p:txBody>
      </p:sp>
      <p:sp>
        <p:nvSpPr>
          <p:cNvPr id="47" name="Text Placeholder 7">
            <a:extLst>
              <a:ext uri="{FF2B5EF4-FFF2-40B4-BE49-F238E27FC236}">
                <a16:creationId xmlns:a16="http://schemas.microsoft.com/office/drawing/2014/main" id="{C0933A92-F6E4-46D0-A715-B30AA9B3F0B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20154" y="2517350"/>
            <a:ext cx="3997666" cy="2215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buNone/>
              <a:defRPr lang="ru-RU" sz="1600" b="0" dirty="0" smtClean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Докладчик</a:t>
            </a:r>
            <a:endParaRPr lang="en-US" dirty="0"/>
          </a:p>
        </p:txBody>
      </p:sp>
      <p:grpSp>
        <p:nvGrpSpPr>
          <p:cNvPr id="48" name="Graphic 44">
            <a:extLst>
              <a:ext uri="{FF2B5EF4-FFF2-40B4-BE49-F238E27FC236}">
                <a16:creationId xmlns:a16="http://schemas.microsoft.com/office/drawing/2014/main" id="{5298867A-972B-4F3E-A01C-A89DAAB2C4B6}"/>
              </a:ext>
            </a:extLst>
          </p:cNvPr>
          <p:cNvGrpSpPr/>
          <p:nvPr userDrawn="1"/>
        </p:nvGrpSpPr>
        <p:grpSpPr>
          <a:xfrm>
            <a:off x="489125" y="2459921"/>
            <a:ext cx="363034" cy="336457"/>
            <a:chOff x="485030" y="2459918"/>
            <a:chExt cx="294965" cy="336457"/>
          </a:xfrm>
        </p:grpSpPr>
        <p:sp>
          <p:nvSpPr>
            <p:cNvPr id="49" name="Полилиния: фигура 48">
              <a:extLst>
                <a:ext uri="{FF2B5EF4-FFF2-40B4-BE49-F238E27FC236}">
                  <a16:creationId xmlns:a16="http://schemas.microsoft.com/office/drawing/2014/main" id="{A35E5983-DA37-4415-89AA-DB406F04CD83}"/>
                </a:ext>
              </a:extLst>
            </p:cNvPr>
            <p:cNvSpPr/>
            <p:nvPr/>
          </p:nvSpPr>
          <p:spPr>
            <a:xfrm>
              <a:off x="533169" y="2459918"/>
              <a:ext cx="198285" cy="184865"/>
            </a:xfrm>
            <a:custGeom>
              <a:avLst/>
              <a:gdLst>
                <a:gd name="connsiteX0" fmla="*/ 99143 w 198285"/>
                <a:gd name="connsiteY0" fmla="*/ 24831 h 184865"/>
                <a:gd name="connsiteX1" fmla="*/ 150412 w 198285"/>
                <a:gd name="connsiteY1" fmla="*/ 44633 h 184865"/>
                <a:gd name="connsiteX2" fmla="*/ 171652 w 198285"/>
                <a:gd name="connsiteY2" fmla="*/ 92433 h 184865"/>
                <a:gd name="connsiteX3" fmla="*/ 150412 w 198285"/>
                <a:gd name="connsiteY3" fmla="*/ 140232 h 184865"/>
                <a:gd name="connsiteX4" fmla="*/ 99143 w 198285"/>
                <a:gd name="connsiteY4" fmla="*/ 160034 h 184865"/>
                <a:gd name="connsiteX5" fmla="*/ 47874 w 198285"/>
                <a:gd name="connsiteY5" fmla="*/ 140232 h 184865"/>
                <a:gd name="connsiteX6" fmla="*/ 26633 w 198285"/>
                <a:gd name="connsiteY6" fmla="*/ 92433 h 184865"/>
                <a:gd name="connsiteX7" fmla="*/ 47874 w 198285"/>
                <a:gd name="connsiteY7" fmla="*/ 44633 h 184865"/>
                <a:gd name="connsiteX8" fmla="*/ 99143 w 198285"/>
                <a:gd name="connsiteY8" fmla="*/ 24831 h 184865"/>
                <a:gd name="connsiteX9" fmla="*/ 99143 w 198285"/>
                <a:gd name="connsiteY9" fmla="*/ 0 h 184865"/>
                <a:gd name="connsiteX10" fmla="*/ 0 w 198285"/>
                <a:gd name="connsiteY10" fmla="*/ 92433 h 184865"/>
                <a:gd name="connsiteX11" fmla="*/ 99143 w 198285"/>
                <a:gd name="connsiteY11" fmla="*/ 184865 h 184865"/>
                <a:gd name="connsiteX12" fmla="*/ 198286 w 198285"/>
                <a:gd name="connsiteY12" fmla="*/ 92433 h 184865"/>
                <a:gd name="connsiteX13" fmla="*/ 99143 w 198285"/>
                <a:gd name="connsiteY13" fmla="*/ 0 h 184865"/>
                <a:gd name="connsiteX14" fmla="*/ 99143 w 198285"/>
                <a:gd name="connsiteY14" fmla="*/ 0 h 184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8285" h="184865">
                  <a:moveTo>
                    <a:pt x="99143" y="24831"/>
                  </a:moveTo>
                  <a:cubicBezTo>
                    <a:pt x="118519" y="24831"/>
                    <a:pt x="136696" y="31845"/>
                    <a:pt x="150412" y="44633"/>
                  </a:cubicBezTo>
                  <a:cubicBezTo>
                    <a:pt x="164128" y="57421"/>
                    <a:pt x="171652" y="74368"/>
                    <a:pt x="171652" y="92433"/>
                  </a:cubicBezTo>
                  <a:cubicBezTo>
                    <a:pt x="171652" y="110497"/>
                    <a:pt x="164128" y="127444"/>
                    <a:pt x="150412" y="140232"/>
                  </a:cubicBezTo>
                  <a:cubicBezTo>
                    <a:pt x="136696" y="153020"/>
                    <a:pt x="118519" y="160034"/>
                    <a:pt x="99143" y="160034"/>
                  </a:cubicBezTo>
                  <a:cubicBezTo>
                    <a:pt x="79767" y="160034"/>
                    <a:pt x="61590" y="153020"/>
                    <a:pt x="47874" y="140232"/>
                  </a:cubicBezTo>
                  <a:cubicBezTo>
                    <a:pt x="34157" y="127444"/>
                    <a:pt x="26633" y="110497"/>
                    <a:pt x="26633" y="92433"/>
                  </a:cubicBezTo>
                  <a:cubicBezTo>
                    <a:pt x="26633" y="74368"/>
                    <a:pt x="34157" y="57421"/>
                    <a:pt x="47874" y="44633"/>
                  </a:cubicBezTo>
                  <a:cubicBezTo>
                    <a:pt x="61590" y="31845"/>
                    <a:pt x="79767" y="24831"/>
                    <a:pt x="99143" y="24831"/>
                  </a:cubicBezTo>
                  <a:moveTo>
                    <a:pt x="99143" y="0"/>
                  </a:moveTo>
                  <a:cubicBezTo>
                    <a:pt x="44411" y="0"/>
                    <a:pt x="0" y="41405"/>
                    <a:pt x="0" y="92433"/>
                  </a:cubicBezTo>
                  <a:cubicBezTo>
                    <a:pt x="0" y="143460"/>
                    <a:pt x="44411" y="184865"/>
                    <a:pt x="99143" y="184865"/>
                  </a:cubicBezTo>
                  <a:cubicBezTo>
                    <a:pt x="153875" y="184865"/>
                    <a:pt x="198286" y="143460"/>
                    <a:pt x="198286" y="92433"/>
                  </a:cubicBezTo>
                  <a:cubicBezTo>
                    <a:pt x="198286" y="41405"/>
                    <a:pt x="153941" y="0"/>
                    <a:pt x="99143" y="0"/>
                  </a:cubicBezTo>
                  <a:lnTo>
                    <a:pt x="99143" y="0"/>
                  </a:lnTo>
                  <a:close/>
                </a:path>
              </a:pathLst>
            </a:custGeom>
            <a:solidFill>
              <a:srgbClr val="000000"/>
            </a:solidFill>
            <a:ln w="6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0" name="Полилиния: фигура 49">
              <a:extLst>
                <a:ext uri="{FF2B5EF4-FFF2-40B4-BE49-F238E27FC236}">
                  <a16:creationId xmlns:a16="http://schemas.microsoft.com/office/drawing/2014/main" id="{64A7DD33-0EDC-4475-BA1C-7911117B943B}"/>
                </a:ext>
              </a:extLst>
            </p:cNvPr>
            <p:cNvSpPr/>
            <p:nvPr/>
          </p:nvSpPr>
          <p:spPr>
            <a:xfrm>
              <a:off x="485030" y="2658812"/>
              <a:ext cx="294632" cy="137314"/>
            </a:xfrm>
            <a:custGeom>
              <a:avLst/>
              <a:gdLst>
                <a:gd name="connsiteX0" fmla="*/ 147283 w 294632"/>
                <a:gd name="connsiteY0" fmla="*/ 24831 h 137314"/>
                <a:gd name="connsiteX1" fmla="*/ 232576 w 294632"/>
                <a:gd name="connsiteY1" fmla="*/ 57794 h 137314"/>
                <a:gd name="connsiteX2" fmla="*/ 265002 w 294632"/>
                <a:gd name="connsiteY2" fmla="*/ 112483 h 137314"/>
                <a:gd name="connsiteX3" fmla="*/ 29563 w 294632"/>
                <a:gd name="connsiteY3" fmla="*/ 112483 h 137314"/>
                <a:gd name="connsiteX4" fmla="*/ 61989 w 294632"/>
                <a:gd name="connsiteY4" fmla="*/ 57794 h 137314"/>
                <a:gd name="connsiteX5" fmla="*/ 147283 w 294632"/>
                <a:gd name="connsiteY5" fmla="*/ 24831 h 137314"/>
                <a:gd name="connsiteX6" fmla="*/ 147283 w 294632"/>
                <a:gd name="connsiteY6" fmla="*/ 0 h 137314"/>
                <a:gd name="connsiteX7" fmla="*/ 0 w 294632"/>
                <a:gd name="connsiteY7" fmla="*/ 137314 h 137314"/>
                <a:gd name="connsiteX8" fmla="*/ 294632 w 294632"/>
                <a:gd name="connsiteY8" fmla="*/ 137314 h 137314"/>
                <a:gd name="connsiteX9" fmla="*/ 147283 w 294632"/>
                <a:gd name="connsiteY9" fmla="*/ 0 h 137314"/>
                <a:gd name="connsiteX10" fmla="*/ 147283 w 294632"/>
                <a:gd name="connsiteY10" fmla="*/ 0 h 137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4632" h="137314">
                  <a:moveTo>
                    <a:pt x="147283" y="24831"/>
                  </a:moveTo>
                  <a:cubicBezTo>
                    <a:pt x="179509" y="24831"/>
                    <a:pt x="209805" y="36563"/>
                    <a:pt x="232576" y="57794"/>
                  </a:cubicBezTo>
                  <a:cubicBezTo>
                    <a:pt x="248956" y="73065"/>
                    <a:pt x="260009" y="91936"/>
                    <a:pt x="265002" y="112483"/>
                  </a:cubicBezTo>
                  <a:lnTo>
                    <a:pt x="29563" y="112483"/>
                  </a:lnTo>
                  <a:cubicBezTo>
                    <a:pt x="34490" y="91936"/>
                    <a:pt x="45610" y="73002"/>
                    <a:pt x="61989" y="57794"/>
                  </a:cubicBezTo>
                  <a:cubicBezTo>
                    <a:pt x="84761" y="36501"/>
                    <a:pt x="115056" y="24831"/>
                    <a:pt x="147283" y="24831"/>
                  </a:cubicBezTo>
                  <a:moveTo>
                    <a:pt x="147283" y="0"/>
                  </a:moveTo>
                  <a:cubicBezTo>
                    <a:pt x="65918" y="0"/>
                    <a:pt x="0" y="61456"/>
                    <a:pt x="0" y="137314"/>
                  </a:cubicBezTo>
                  <a:lnTo>
                    <a:pt x="294632" y="137314"/>
                  </a:lnTo>
                  <a:cubicBezTo>
                    <a:pt x="294632" y="61456"/>
                    <a:pt x="228648" y="0"/>
                    <a:pt x="147283" y="0"/>
                  </a:cubicBezTo>
                  <a:lnTo>
                    <a:pt x="147283" y="0"/>
                  </a:lnTo>
                  <a:close/>
                </a:path>
              </a:pathLst>
            </a:custGeom>
            <a:solidFill>
              <a:srgbClr val="000000"/>
            </a:solidFill>
            <a:ln w="6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  <p:sp>
        <p:nvSpPr>
          <p:cNvPr id="51" name="Graphic 47">
            <a:extLst>
              <a:ext uri="{FF2B5EF4-FFF2-40B4-BE49-F238E27FC236}">
                <a16:creationId xmlns:a16="http://schemas.microsoft.com/office/drawing/2014/main" id="{C4567DCF-6140-4519-8A32-94194424119E}"/>
              </a:ext>
            </a:extLst>
          </p:cNvPr>
          <p:cNvSpPr/>
          <p:nvPr userDrawn="1"/>
        </p:nvSpPr>
        <p:spPr>
          <a:xfrm>
            <a:off x="462234" y="3276585"/>
            <a:ext cx="416738" cy="286778"/>
          </a:xfrm>
          <a:custGeom>
            <a:avLst/>
            <a:gdLst>
              <a:gd name="connsiteX0" fmla="*/ 248022 w 338600"/>
              <a:gd name="connsiteY0" fmla="*/ 51511 h 286778"/>
              <a:gd name="connsiteX1" fmla="*/ 248022 w 338600"/>
              <a:gd name="connsiteY1" fmla="*/ 0 h 286778"/>
              <a:gd name="connsiteX2" fmla="*/ 90516 w 338600"/>
              <a:gd name="connsiteY2" fmla="*/ 0 h 286778"/>
              <a:gd name="connsiteX3" fmla="*/ 90516 w 338600"/>
              <a:gd name="connsiteY3" fmla="*/ 51511 h 286778"/>
              <a:gd name="connsiteX4" fmla="*/ 0 w 338600"/>
              <a:gd name="connsiteY4" fmla="*/ 51511 h 286778"/>
              <a:gd name="connsiteX5" fmla="*/ 0 w 338600"/>
              <a:gd name="connsiteY5" fmla="*/ 286779 h 286778"/>
              <a:gd name="connsiteX6" fmla="*/ 338600 w 338600"/>
              <a:gd name="connsiteY6" fmla="*/ 286779 h 286778"/>
              <a:gd name="connsiteX7" fmla="*/ 338600 w 338600"/>
              <a:gd name="connsiteY7" fmla="*/ 51511 h 286778"/>
              <a:gd name="connsiteX8" fmla="*/ 248022 w 338600"/>
              <a:gd name="connsiteY8" fmla="*/ 51511 h 286778"/>
              <a:gd name="connsiteX9" fmla="*/ 115281 w 338600"/>
              <a:gd name="connsiteY9" fmla="*/ 24765 h 286778"/>
              <a:gd name="connsiteX10" fmla="*/ 223257 w 338600"/>
              <a:gd name="connsiteY10" fmla="*/ 24765 h 286778"/>
              <a:gd name="connsiteX11" fmla="*/ 223257 w 338600"/>
              <a:gd name="connsiteY11" fmla="*/ 51511 h 286778"/>
              <a:gd name="connsiteX12" fmla="*/ 115281 w 338600"/>
              <a:gd name="connsiteY12" fmla="*/ 51511 h 286778"/>
              <a:gd name="connsiteX13" fmla="*/ 115281 w 338600"/>
              <a:gd name="connsiteY13" fmla="*/ 24765 h 286778"/>
              <a:gd name="connsiteX14" fmla="*/ 313835 w 338600"/>
              <a:gd name="connsiteY14" fmla="*/ 262014 h 286778"/>
              <a:gd name="connsiteX15" fmla="*/ 24765 w 338600"/>
              <a:gd name="connsiteY15" fmla="*/ 262014 h 286778"/>
              <a:gd name="connsiteX16" fmla="*/ 24765 w 338600"/>
              <a:gd name="connsiteY16" fmla="*/ 76276 h 286778"/>
              <a:gd name="connsiteX17" fmla="*/ 90516 w 338600"/>
              <a:gd name="connsiteY17" fmla="*/ 76276 h 286778"/>
              <a:gd name="connsiteX18" fmla="*/ 248022 w 338600"/>
              <a:gd name="connsiteY18" fmla="*/ 76276 h 286778"/>
              <a:gd name="connsiteX19" fmla="*/ 313773 w 338600"/>
              <a:gd name="connsiteY19" fmla="*/ 76276 h 286778"/>
              <a:gd name="connsiteX20" fmla="*/ 313773 w 338600"/>
              <a:gd name="connsiteY20" fmla="*/ 262014 h 286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38600" h="286778">
                <a:moveTo>
                  <a:pt x="248022" y="51511"/>
                </a:moveTo>
                <a:lnTo>
                  <a:pt x="248022" y="0"/>
                </a:lnTo>
                <a:lnTo>
                  <a:pt x="90516" y="0"/>
                </a:lnTo>
                <a:lnTo>
                  <a:pt x="90516" y="51511"/>
                </a:lnTo>
                <a:lnTo>
                  <a:pt x="0" y="51511"/>
                </a:lnTo>
                <a:lnTo>
                  <a:pt x="0" y="286779"/>
                </a:lnTo>
                <a:lnTo>
                  <a:pt x="338600" y="286779"/>
                </a:lnTo>
                <a:lnTo>
                  <a:pt x="338600" y="51511"/>
                </a:lnTo>
                <a:lnTo>
                  <a:pt x="248022" y="51511"/>
                </a:lnTo>
                <a:close/>
                <a:moveTo>
                  <a:pt x="115281" y="24765"/>
                </a:moveTo>
                <a:lnTo>
                  <a:pt x="223257" y="24765"/>
                </a:lnTo>
                <a:lnTo>
                  <a:pt x="223257" y="51511"/>
                </a:lnTo>
                <a:lnTo>
                  <a:pt x="115281" y="51511"/>
                </a:lnTo>
                <a:lnTo>
                  <a:pt x="115281" y="24765"/>
                </a:lnTo>
                <a:close/>
                <a:moveTo>
                  <a:pt x="313835" y="262014"/>
                </a:moveTo>
                <a:lnTo>
                  <a:pt x="24765" y="262014"/>
                </a:lnTo>
                <a:lnTo>
                  <a:pt x="24765" y="76276"/>
                </a:lnTo>
                <a:lnTo>
                  <a:pt x="90516" y="76276"/>
                </a:lnTo>
                <a:lnTo>
                  <a:pt x="248022" y="76276"/>
                </a:lnTo>
                <a:lnTo>
                  <a:pt x="313773" y="76276"/>
                </a:lnTo>
                <a:lnTo>
                  <a:pt x="313773" y="262014"/>
                </a:lnTo>
                <a:close/>
              </a:path>
            </a:pathLst>
          </a:custGeom>
          <a:solidFill>
            <a:srgbClr val="010101"/>
          </a:solidFill>
          <a:ln w="609" cap="flat">
            <a:noFill/>
            <a:prstDash val="solid"/>
            <a:miter/>
          </a:ln>
        </p:spPr>
        <p:txBody>
          <a:bodyPr rtlCol="0" anchor="ctr"/>
          <a:lstStyle/>
          <a:p>
            <a:pPr defTabSz="914400"/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52" name="Graphic 48">
            <a:extLst>
              <a:ext uri="{FF2B5EF4-FFF2-40B4-BE49-F238E27FC236}">
                <a16:creationId xmlns:a16="http://schemas.microsoft.com/office/drawing/2014/main" id="{DEE006CA-7091-4BD6-AC5C-8DBE22F34D3B}"/>
              </a:ext>
            </a:extLst>
          </p:cNvPr>
          <p:cNvGrpSpPr/>
          <p:nvPr userDrawn="1"/>
        </p:nvGrpSpPr>
        <p:grpSpPr>
          <a:xfrm>
            <a:off x="538346" y="4043450"/>
            <a:ext cx="264593" cy="338090"/>
            <a:chOff x="525021" y="4043450"/>
            <a:chExt cx="214982" cy="338090"/>
          </a:xfrm>
          <a:solidFill>
            <a:srgbClr val="000000"/>
          </a:solidFill>
        </p:grpSpPr>
        <p:sp>
          <p:nvSpPr>
            <p:cNvPr id="53" name="Полилиния: фигура 52">
              <a:extLst>
                <a:ext uri="{FF2B5EF4-FFF2-40B4-BE49-F238E27FC236}">
                  <a16:creationId xmlns:a16="http://schemas.microsoft.com/office/drawing/2014/main" id="{F8D0310B-065E-42C4-B875-789FC6C23B59}"/>
                </a:ext>
              </a:extLst>
            </p:cNvPr>
            <p:cNvSpPr/>
            <p:nvPr/>
          </p:nvSpPr>
          <p:spPr>
            <a:xfrm>
              <a:off x="525021" y="4043450"/>
              <a:ext cx="214982" cy="338090"/>
            </a:xfrm>
            <a:custGeom>
              <a:avLst/>
              <a:gdLst>
                <a:gd name="connsiteX0" fmla="*/ 0 w 214982"/>
                <a:gd name="connsiteY0" fmla="*/ 0 h 338090"/>
                <a:gd name="connsiteX1" fmla="*/ 0 w 214982"/>
                <a:gd name="connsiteY1" fmla="*/ 338090 h 338090"/>
                <a:gd name="connsiteX2" fmla="*/ 61248 w 214982"/>
                <a:gd name="connsiteY2" fmla="*/ 338090 h 338090"/>
                <a:gd name="connsiteX3" fmla="*/ 153734 w 214982"/>
                <a:gd name="connsiteY3" fmla="*/ 338090 h 338090"/>
                <a:gd name="connsiteX4" fmla="*/ 214982 w 214982"/>
                <a:gd name="connsiteY4" fmla="*/ 338090 h 338090"/>
                <a:gd name="connsiteX5" fmla="*/ 214982 w 214982"/>
                <a:gd name="connsiteY5" fmla="*/ 0 h 338090"/>
                <a:gd name="connsiteX6" fmla="*/ 0 w 214982"/>
                <a:gd name="connsiteY6" fmla="*/ 0 h 338090"/>
                <a:gd name="connsiteX7" fmla="*/ 85748 w 214982"/>
                <a:gd name="connsiteY7" fmla="*/ 313591 h 338090"/>
                <a:gd name="connsiteX8" fmla="*/ 85748 w 214982"/>
                <a:gd name="connsiteY8" fmla="*/ 225577 h 338090"/>
                <a:gd name="connsiteX9" fmla="*/ 129234 w 214982"/>
                <a:gd name="connsiteY9" fmla="*/ 225577 h 338090"/>
                <a:gd name="connsiteX10" fmla="*/ 129234 w 214982"/>
                <a:gd name="connsiteY10" fmla="*/ 313591 h 338090"/>
                <a:gd name="connsiteX11" fmla="*/ 85748 w 214982"/>
                <a:gd name="connsiteY11" fmla="*/ 313591 h 338090"/>
                <a:gd name="connsiteX12" fmla="*/ 190483 w 214982"/>
                <a:gd name="connsiteY12" fmla="*/ 313591 h 338090"/>
                <a:gd name="connsiteX13" fmla="*/ 153734 w 214982"/>
                <a:gd name="connsiteY13" fmla="*/ 313591 h 338090"/>
                <a:gd name="connsiteX14" fmla="*/ 153734 w 214982"/>
                <a:gd name="connsiteY14" fmla="*/ 201078 h 338090"/>
                <a:gd name="connsiteX15" fmla="*/ 61248 w 214982"/>
                <a:gd name="connsiteY15" fmla="*/ 201078 h 338090"/>
                <a:gd name="connsiteX16" fmla="*/ 61248 w 214982"/>
                <a:gd name="connsiteY16" fmla="*/ 313591 h 338090"/>
                <a:gd name="connsiteX17" fmla="*/ 24499 w 214982"/>
                <a:gd name="connsiteY17" fmla="*/ 313591 h 338090"/>
                <a:gd name="connsiteX18" fmla="*/ 24499 w 214982"/>
                <a:gd name="connsiteY18" fmla="*/ 24499 h 338090"/>
                <a:gd name="connsiteX19" fmla="*/ 190483 w 214982"/>
                <a:gd name="connsiteY19" fmla="*/ 24499 h 338090"/>
                <a:gd name="connsiteX20" fmla="*/ 190483 w 214982"/>
                <a:gd name="connsiteY20" fmla="*/ 313591 h 33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14982" h="338090">
                  <a:moveTo>
                    <a:pt x="0" y="0"/>
                  </a:moveTo>
                  <a:lnTo>
                    <a:pt x="0" y="338090"/>
                  </a:lnTo>
                  <a:lnTo>
                    <a:pt x="61248" y="338090"/>
                  </a:lnTo>
                  <a:lnTo>
                    <a:pt x="153734" y="338090"/>
                  </a:lnTo>
                  <a:lnTo>
                    <a:pt x="214982" y="338090"/>
                  </a:lnTo>
                  <a:lnTo>
                    <a:pt x="214982" y="0"/>
                  </a:lnTo>
                  <a:lnTo>
                    <a:pt x="0" y="0"/>
                  </a:lnTo>
                  <a:close/>
                  <a:moveTo>
                    <a:pt x="85748" y="313591"/>
                  </a:moveTo>
                  <a:lnTo>
                    <a:pt x="85748" y="225577"/>
                  </a:lnTo>
                  <a:lnTo>
                    <a:pt x="129234" y="225577"/>
                  </a:lnTo>
                  <a:lnTo>
                    <a:pt x="129234" y="313591"/>
                  </a:lnTo>
                  <a:lnTo>
                    <a:pt x="85748" y="313591"/>
                  </a:lnTo>
                  <a:close/>
                  <a:moveTo>
                    <a:pt x="190483" y="313591"/>
                  </a:moveTo>
                  <a:lnTo>
                    <a:pt x="153734" y="313591"/>
                  </a:lnTo>
                  <a:lnTo>
                    <a:pt x="153734" y="201078"/>
                  </a:lnTo>
                  <a:lnTo>
                    <a:pt x="61248" y="201078"/>
                  </a:lnTo>
                  <a:lnTo>
                    <a:pt x="61248" y="313591"/>
                  </a:lnTo>
                  <a:lnTo>
                    <a:pt x="24499" y="313591"/>
                  </a:lnTo>
                  <a:lnTo>
                    <a:pt x="24499" y="24499"/>
                  </a:lnTo>
                  <a:lnTo>
                    <a:pt x="190483" y="24499"/>
                  </a:lnTo>
                  <a:lnTo>
                    <a:pt x="190483" y="313591"/>
                  </a:lnTo>
                  <a:close/>
                </a:path>
              </a:pathLst>
            </a:custGeom>
            <a:solidFill>
              <a:srgbClr val="000000"/>
            </a:solidFill>
            <a:ln w="59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4" name="Полилиния: фигура 53">
              <a:extLst>
                <a:ext uri="{FF2B5EF4-FFF2-40B4-BE49-F238E27FC236}">
                  <a16:creationId xmlns:a16="http://schemas.microsoft.com/office/drawing/2014/main" id="{BEFC08CA-0BD4-4DE5-A160-50698EB7CDFB}"/>
                </a:ext>
              </a:extLst>
            </p:cNvPr>
            <p:cNvSpPr/>
            <p:nvPr/>
          </p:nvSpPr>
          <p:spPr>
            <a:xfrm>
              <a:off x="586330" y="4190629"/>
              <a:ext cx="92362" cy="24499"/>
            </a:xfrm>
            <a:custGeom>
              <a:avLst/>
              <a:gdLst>
                <a:gd name="connsiteX0" fmla="*/ 0 w 92362"/>
                <a:gd name="connsiteY0" fmla="*/ 0 h 24499"/>
                <a:gd name="connsiteX1" fmla="*/ 92363 w 92362"/>
                <a:gd name="connsiteY1" fmla="*/ 0 h 24499"/>
                <a:gd name="connsiteX2" fmla="*/ 92363 w 92362"/>
                <a:gd name="connsiteY2" fmla="*/ 24499 h 24499"/>
                <a:gd name="connsiteX3" fmla="*/ 0 w 92362"/>
                <a:gd name="connsiteY3" fmla="*/ 24499 h 24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362" h="24499">
                  <a:moveTo>
                    <a:pt x="0" y="0"/>
                  </a:moveTo>
                  <a:lnTo>
                    <a:pt x="92363" y="0"/>
                  </a:lnTo>
                  <a:lnTo>
                    <a:pt x="92363" y="24499"/>
                  </a:lnTo>
                  <a:lnTo>
                    <a:pt x="0" y="24499"/>
                  </a:lnTo>
                  <a:close/>
                </a:path>
              </a:pathLst>
            </a:custGeom>
            <a:solidFill>
              <a:srgbClr val="000000"/>
            </a:solidFill>
            <a:ln w="59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5" name="Полилиния: фигура 54">
              <a:extLst>
                <a:ext uri="{FF2B5EF4-FFF2-40B4-BE49-F238E27FC236}">
                  <a16:creationId xmlns:a16="http://schemas.microsoft.com/office/drawing/2014/main" id="{5BDB9671-163C-4CDA-AC30-F17CB24D260A}"/>
                </a:ext>
              </a:extLst>
            </p:cNvPr>
            <p:cNvSpPr/>
            <p:nvPr/>
          </p:nvSpPr>
          <p:spPr>
            <a:xfrm>
              <a:off x="586330" y="4144387"/>
              <a:ext cx="92362" cy="24499"/>
            </a:xfrm>
            <a:custGeom>
              <a:avLst/>
              <a:gdLst>
                <a:gd name="connsiteX0" fmla="*/ 0 w 92362"/>
                <a:gd name="connsiteY0" fmla="*/ 0 h 24499"/>
                <a:gd name="connsiteX1" fmla="*/ 92363 w 92362"/>
                <a:gd name="connsiteY1" fmla="*/ 0 h 24499"/>
                <a:gd name="connsiteX2" fmla="*/ 92363 w 92362"/>
                <a:gd name="connsiteY2" fmla="*/ 24499 h 24499"/>
                <a:gd name="connsiteX3" fmla="*/ 0 w 92362"/>
                <a:gd name="connsiteY3" fmla="*/ 24499 h 24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362" h="24499">
                  <a:moveTo>
                    <a:pt x="0" y="0"/>
                  </a:moveTo>
                  <a:lnTo>
                    <a:pt x="92363" y="0"/>
                  </a:lnTo>
                  <a:lnTo>
                    <a:pt x="92363" y="24499"/>
                  </a:lnTo>
                  <a:lnTo>
                    <a:pt x="0" y="24499"/>
                  </a:lnTo>
                  <a:close/>
                </a:path>
              </a:pathLst>
            </a:custGeom>
            <a:solidFill>
              <a:srgbClr val="000000"/>
            </a:solidFill>
            <a:ln w="59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6" name="Полилиния: фигура 55">
              <a:extLst>
                <a:ext uri="{FF2B5EF4-FFF2-40B4-BE49-F238E27FC236}">
                  <a16:creationId xmlns:a16="http://schemas.microsoft.com/office/drawing/2014/main" id="{835D5C6B-C25B-46E6-9A55-A2C773C3B108}"/>
                </a:ext>
              </a:extLst>
            </p:cNvPr>
            <p:cNvSpPr/>
            <p:nvPr/>
          </p:nvSpPr>
          <p:spPr>
            <a:xfrm>
              <a:off x="586330" y="4098144"/>
              <a:ext cx="92362" cy="24499"/>
            </a:xfrm>
            <a:custGeom>
              <a:avLst/>
              <a:gdLst>
                <a:gd name="connsiteX0" fmla="*/ 0 w 92362"/>
                <a:gd name="connsiteY0" fmla="*/ 0 h 24499"/>
                <a:gd name="connsiteX1" fmla="*/ 92363 w 92362"/>
                <a:gd name="connsiteY1" fmla="*/ 0 h 24499"/>
                <a:gd name="connsiteX2" fmla="*/ 92363 w 92362"/>
                <a:gd name="connsiteY2" fmla="*/ 24499 h 24499"/>
                <a:gd name="connsiteX3" fmla="*/ 0 w 92362"/>
                <a:gd name="connsiteY3" fmla="*/ 24499 h 24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362" h="24499">
                  <a:moveTo>
                    <a:pt x="0" y="0"/>
                  </a:moveTo>
                  <a:lnTo>
                    <a:pt x="92363" y="0"/>
                  </a:lnTo>
                  <a:lnTo>
                    <a:pt x="92363" y="24499"/>
                  </a:lnTo>
                  <a:lnTo>
                    <a:pt x="0" y="24499"/>
                  </a:lnTo>
                  <a:close/>
                </a:path>
              </a:pathLst>
            </a:custGeom>
            <a:solidFill>
              <a:srgbClr val="000000"/>
            </a:solidFill>
            <a:ln w="59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  <p:sp>
        <p:nvSpPr>
          <p:cNvPr id="57" name="Graphic 20">
            <a:extLst>
              <a:ext uri="{FF2B5EF4-FFF2-40B4-BE49-F238E27FC236}">
                <a16:creationId xmlns:a16="http://schemas.microsoft.com/office/drawing/2014/main" id="{9A89A26E-7204-4089-86A6-988E361534D3}"/>
              </a:ext>
            </a:extLst>
          </p:cNvPr>
          <p:cNvSpPr/>
          <p:nvPr userDrawn="1"/>
        </p:nvSpPr>
        <p:spPr>
          <a:xfrm>
            <a:off x="538984" y="4861750"/>
            <a:ext cx="263314" cy="336458"/>
          </a:xfrm>
          <a:custGeom>
            <a:avLst/>
            <a:gdLst>
              <a:gd name="connsiteX0" fmla="*/ 0 w 213943"/>
              <a:gd name="connsiteY0" fmla="*/ 0 h 336458"/>
              <a:gd name="connsiteX1" fmla="*/ 0 w 213943"/>
              <a:gd name="connsiteY1" fmla="*/ 336458 h 336458"/>
              <a:gd name="connsiteX2" fmla="*/ 213944 w 213943"/>
              <a:gd name="connsiteY2" fmla="*/ 336458 h 336458"/>
              <a:gd name="connsiteX3" fmla="*/ 213944 w 213943"/>
              <a:gd name="connsiteY3" fmla="*/ 0 h 336458"/>
              <a:gd name="connsiteX4" fmla="*/ 0 w 213943"/>
              <a:gd name="connsiteY4" fmla="*/ 0 h 336458"/>
              <a:gd name="connsiteX5" fmla="*/ 189563 w 213943"/>
              <a:gd name="connsiteY5" fmla="*/ 24381 h 336458"/>
              <a:gd name="connsiteX6" fmla="*/ 189563 w 213943"/>
              <a:gd name="connsiteY6" fmla="*/ 248260 h 336458"/>
              <a:gd name="connsiteX7" fmla="*/ 24381 w 213943"/>
              <a:gd name="connsiteY7" fmla="*/ 248260 h 336458"/>
              <a:gd name="connsiteX8" fmla="*/ 24381 w 213943"/>
              <a:gd name="connsiteY8" fmla="*/ 24381 h 336458"/>
              <a:gd name="connsiteX9" fmla="*/ 189563 w 213943"/>
              <a:gd name="connsiteY9" fmla="*/ 24381 h 336458"/>
              <a:gd name="connsiteX10" fmla="*/ 24381 w 213943"/>
              <a:gd name="connsiteY10" fmla="*/ 312077 h 336458"/>
              <a:gd name="connsiteX11" fmla="*/ 24381 w 213943"/>
              <a:gd name="connsiteY11" fmla="*/ 272641 h 336458"/>
              <a:gd name="connsiteX12" fmla="*/ 189563 w 213943"/>
              <a:gd name="connsiteY12" fmla="*/ 272641 h 336458"/>
              <a:gd name="connsiteX13" fmla="*/ 189563 w 213943"/>
              <a:gd name="connsiteY13" fmla="*/ 312077 h 336458"/>
              <a:gd name="connsiteX14" fmla="*/ 24381 w 213943"/>
              <a:gd name="connsiteY14" fmla="*/ 312077 h 336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13943" h="336458">
                <a:moveTo>
                  <a:pt x="0" y="0"/>
                </a:moveTo>
                <a:lnTo>
                  <a:pt x="0" y="336458"/>
                </a:lnTo>
                <a:lnTo>
                  <a:pt x="213944" y="336458"/>
                </a:lnTo>
                <a:lnTo>
                  <a:pt x="213944" y="0"/>
                </a:lnTo>
                <a:lnTo>
                  <a:pt x="0" y="0"/>
                </a:lnTo>
                <a:close/>
                <a:moveTo>
                  <a:pt x="189563" y="24381"/>
                </a:moveTo>
                <a:lnTo>
                  <a:pt x="189563" y="248260"/>
                </a:lnTo>
                <a:lnTo>
                  <a:pt x="24381" y="248260"/>
                </a:lnTo>
                <a:lnTo>
                  <a:pt x="24381" y="24381"/>
                </a:lnTo>
                <a:lnTo>
                  <a:pt x="189563" y="24381"/>
                </a:lnTo>
                <a:close/>
                <a:moveTo>
                  <a:pt x="24381" y="312077"/>
                </a:moveTo>
                <a:lnTo>
                  <a:pt x="24381" y="272641"/>
                </a:lnTo>
                <a:lnTo>
                  <a:pt x="189563" y="272641"/>
                </a:lnTo>
                <a:lnTo>
                  <a:pt x="189563" y="312077"/>
                </a:lnTo>
                <a:lnTo>
                  <a:pt x="24381" y="312077"/>
                </a:lnTo>
                <a:close/>
              </a:path>
            </a:pathLst>
          </a:custGeom>
          <a:solidFill>
            <a:srgbClr val="000000"/>
          </a:solidFill>
          <a:ln w="597" cap="flat">
            <a:noFill/>
            <a:prstDash val="solid"/>
            <a:miter/>
          </a:ln>
        </p:spPr>
        <p:txBody>
          <a:bodyPr rtlCol="0" anchor="ctr"/>
          <a:lstStyle/>
          <a:p>
            <a:pPr defTabSz="914400"/>
            <a:endParaRPr lang="ru-RU">
              <a:solidFill>
                <a:srgbClr val="000000"/>
              </a:solidFill>
            </a:endParaRPr>
          </a:p>
        </p:txBody>
      </p:sp>
      <p:sp>
        <p:nvSpPr>
          <p:cNvPr id="58" name="Graphic 21">
            <a:extLst>
              <a:ext uri="{FF2B5EF4-FFF2-40B4-BE49-F238E27FC236}">
                <a16:creationId xmlns:a16="http://schemas.microsoft.com/office/drawing/2014/main" id="{68FBEF09-54F8-4F9C-9CCF-F3561E06E7E2}"/>
              </a:ext>
            </a:extLst>
          </p:cNvPr>
          <p:cNvSpPr/>
          <p:nvPr userDrawn="1"/>
        </p:nvSpPr>
        <p:spPr>
          <a:xfrm>
            <a:off x="465464" y="5674520"/>
            <a:ext cx="410283" cy="231619"/>
          </a:xfrm>
          <a:custGeom>
            <a:avLst/>
            <a:gdLst>
              <a:gd name="connsiteX0" fmla="*/ 0 w 333355"/>
              <a:gd name="connsiteY0" fmla="*/ 0 h 231619"/>
              <a:gd name="connsiteX1" fmla="*/ 0 w 333355"/>
              <a:gd name="connsiteY1" fmla="*/ 231620 h 231619"/>
              <a:gd name="connsiteX2" fmla="*/ 333355 w 333355"/>
              <a:gd name="connsiteY2" fmla="*/ 231620 h 231619"/>
              <a:gd name="connsiteX3" fmla="*/ 333355 w 333355"/>
              <a:gd name="connsiteY3" fmla="*/ 0 h 231619"/>
              <a:gd name="connsiteX4" fmla="*/ 0 w 333355"/>
              <a:gd name="connsiteY4" fmla="*/ 0 h 231619"/>
              <a:gd name="connsiteX5" fmla="*/ 291663 w 333355"/>
              <a:gd name="connsiteY5" fmla="*/ 24381 h 231619"/>
              <a:gd name="connsiteX6" fmla="*/ 166464 w 333355"/>
              <a:gd name="connsiteY6" fmla="*/ 149273 h 231619"/>
              <a:gd name="connsiteX7" fmla="*/ 41631 w 333355"/>
              <a:gd name="connsiteY7" fmla="*/ 24381 h 231619"/>
              <a:gd name="connsiteX8" fmla="*/ 291663 w 333355"/>
              <a:gd name="connsiteY8" fmla="*/ 24381 h 231619"/>
              <a:gd name="connsiteX9" fmla="*/ 24381 w 333355"/>
              <a:gd name="connsiteY9" fmla="*/ 207239 h 231619"/>
              <a:gd name="connsiteX10" fmla="*/ 24381 w 333355"/>
              <a:gd name="connsiteY10" fmla="*/ 41631 h 231619"/>
              <a:gd name="connsiteX11" fmla="*/ 166464 w 333355"/>
              <a:gd name="connsiteY11" fmla="*/ 183711 h 231619"/>
              <a:gd name="connsiteX12" fmla="*/ 308974 w 333355"/>
              <a:gd name="connsiteY12" fmla="*/ 41570 h 231619"/>
              <a:gd name="connsiteX13" fmla="*/ 308974 w 333355"/>
              <a:gd name="connsiteY13" fmla="*/ 207239 h 231619"/>
              <a:gd name="connsiteX14" fmla="*/ 24381 w 333355"/>
              <a:gd name="connsiteY14" fmla="*/ 207239 h 231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33355" h="231619">
                <a:moveTo>
                  <a:pt x="0" y="0"/>
                </a:moveTo>
                <a:lnTo>
                  <a:pt x="0" y="231620"/>
                </a:lnTo>
                <a:lnTo>
                  <a:pt x="333355" y="231620"/>
                </a:lnTo>
                <a:lnTo>
                  <a:pt x="333355" y="0"/>
                </a:lnTo>
                <a:lnTo>
                  <a:pt x="0" y="0"/>
                </a:lnTo>
                <a:close/>
                <a:moveTo>
                  <a:pt x="291663" y="24381"/>
                </a:moveTo>
                <a:lnTo>
                  <a:pt x="166464" y="149273"/>
                </a:lnTo>
                <a:lnTo>
                  <a:pt x="41631" y="24381"/>
                </a:lnTo>
                <a:lnTo>
                  <a:pt x="291663" y="24381"/>
                </a:lnTo>
                <a:close/>
                <a:moveTo>
                  <a:pt x="24381" y="207239"/>
                </a:moveTo>
                <a:lnTo>
                  <a:pt x="24381" y="41631"/>
                </a:lnTo>
                <a:lnTo>
                  <a:pt x="166464" y="183711"/>
                </a:lnTo>
                <a:lnTo>
                  <a:pt x="308974" y="41570"/>
                </a:lnTo>
                <a:lnTo>
                  <a:pt x="308974" y="207239"/>
                </a:lnTo>
                <a:lnTo>
                  <a:pt x="24381" y="207239"/>
                </a:lnTo>
                <a:close/>
              </a:path>
            </a:pathLst>
          </a:custGeom>
          <a:solidFill>
            <a:srgbClr val="000000"/>
          </a:solidFill>
          <a:ln w="609" cap="flat">
            <a:noFill/>
            <a:prstDash val="solid"/>
            <a:miter/>
          </a:ln>
        </p:spPr>
        <p:txBody>
          <a:bodyPr rtlCol="0" anchor="ctr"/>
          <a:lstStyle/>
          <a:p>
            <a:pPr defTabSz="914400"/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861832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1_Титул">
  <p:cSld name="3_1_Титул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0"/>
          <p:cNvSpPr>
            <a:spLocks noGrp="1"/>
          </p:cNvSpPr>
          <p:nvPr>
            <p:ph type="pic" idx="2"/>
          </p:nvPr>
        </p:nvSpPr>
        <p:spPr>
          <a:xfrm>
            <a:off x="7633336" y="8"/>
            <a:ext cx="4558668" cy="5471511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D7817"/>
              </a:buClr>
              <a:buSzPts val="1200"/>
              <a:buFont typeface="Noto Sans Symbols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Arial"/>
              <a:buChar char="‒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1050"/>
              <a:buFont typeface="Noto Sans Symbols"/>
              <a:buChar char="▪"/>
              <a:defRPr sz="10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1050"/>
              <a:buFont typeface="Arial"/>
              <a:buChar char="─"/>
              <a:defRPr sz="10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accent4"/>
              </a:buClr>
              <a:buSzPts val="900"/>
              <a:buFont typeface="Noto Sans Symbols"/>
              <a:buChar char="▪"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" name="Google Shape;19;p10"/>
          <p:cNvSpPr/>
          <p:nvPr/>
        </p:nvSpPr>
        <p:spPr>
          <a:xfrm rot="5400000">
            <a:off x="4" y="6395843"/>
            <a:ext cx="462163" cy="46216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400"/>
            <a:endParaRPr sz="135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0" name="Google Shape;20;p10"/>
          <p:cNvSpPr/>
          <p:nvPr/>
        </p:nvSpPr>
        <p:spPr>
          <a:xfrm rot="5400000">
            <a:off x="3816671" y="2579177"/>
            <a:ext cx="462163" cy="717116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400"/>
            <a:endParaRPr sz="135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10"/>
          <p:cNvSpPr/>
          <p:nvPr/>
        </p:nvSpPr>
        <p:spPr>
          <a:xfrm rot="5400000">
            <a:off x="9681589" y="3423264"/>
            <a:ext cx="462163" cy="455867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400"/>
            <a:endParaRPr sz="135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pic>
        <p:nvPicPr>
          <p:cNvPr id="22" name="Google Shape;22;p10"/>
          <p:cNvPicPr preferRelativeResize="0"/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2239" y="481641"/>
            <a:ext cx="1819179" cy="213299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10"/>
          <p:cNvSpPr txBox="1">
            <a:spLocks noGrp="1"/>
          </p:cNvSpPr>
          <p:nvPr>
            <p:ph type="ctrTitle"/>
          </p:nvPr>
        </p:nvSpPr>
        <p:spPr>
          <a:xfrm>
            <a:off x="433356" y="1493235"/>
            <a:ext cx="6289180" cy="13870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0"/>
          <p:cNvSpPr txBox="1">
            <a:spLocks noGrp="1"/>
          </p:cNvSpPr>
          <p:nvPr>
            <p:ph type="subTitle" idx="1"/>
          </p:nvPr>
        </p:nvSpPr>
        <p:spPr>
          <a:xfrm>
            <a:off x="433356" y="3122152"/>
            <a:ext cx="6289180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350"/>
              <a:buNone/>
              <a:defRPr sz="1350"/>
            </a:lvl3pPr>
            <a:lvl4pPr lvl="3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grpSp>
        <p:nvGrpSpPr>
          <p:cNvPr id="25" name="Google Shape;25;p10"/>
          <p:cNvGrpSpPr/>
          <p:nvPr/>
        </p:nvGrpSpPr>
        <p:grpSpPr>
          <a:xfrm>
            <a:off x="446362" y="3779365"/>
            <a:ext cx="245444" cy="209693"/>
            <a:chOff x="433348" y="3779361"/>
            <a:chExt cx="184083" cy="209693"/>
          </a:xfrm>
        </p:grpSpPr>
        <p:sp>
          <p:nvSpPr>
            <p:cNvPr id="26" name="Google Shape;26;p10"/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/>
              <a:ahLst/>
              <a:cxnLst/>
              <a:rect l="l" t="t" r="r" b="b"/>
              <a:pathLst>
                <a:path w="123990" h="115473" extrusionOk="0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defTabSz="914400"/>
              <a:endParaRPr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7" name="Google Shape;27;p10"/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/>
              <a:ahLst/>
              <a:cxnLst/>
              <a:rect l="l" t="t" r="r" b="b"/>
              <a:pathLst>
                <a:path w="184083" h="85719" extrusionOk="0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defTabSz="914400"/>
              <a:endParaRPr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8" name="Google Shape;28;p10"/>
          <p:cNvGrpSpPr/>
          <p:nvPr/>
        </p:nvGrpSpPr>
        <p:grpSpPr>
          <a:xfrm>
            <a:off x="416680" y="4113891"/>
            <a:ext cx="302777" cy="226287"/>
            <a:chOff x="416680" y="4113887"/>
            <a:chExt cx="227082" cy="226287"/>
          </a:xfrm>
        </p:grpSpPr>
        <p:sp>
          <p:nvSpPr>
            <p:cNvPr id="29" name="Google Shape;29;p10"/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/>
              <a:ahLst/>
              <a:cxnLst/>
              <a:rect l="l" t="t" r="r" b="b"/>
              <a:pathLst>
                <a:path w="227082" h="226287" extrusionOk="0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defTabSz="914400"/>
              <a:endParaRPr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30" name="Google Shape;30;p10"/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/>
              <a:ahLst/>
              <a:cxnLst/>
              <a:rect l="l" t="t" r="r" b="b"/>
              <a:pathLst>
                <a:path w="25311" h="26577" extrusionOk="0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defTabSz="914400"/>
              <a:endParaRPr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31" name="Google Shape;31;p10"/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/>
              <a:ahLst/>
              <a:cxnLst/>
              <a:rect l="l" t="t" r="r" b="b"/>
              <a:pathLst>
                <a:path w="25311" h="26577" extrusionOk="0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defTabSz="914400"/>
              <a:endParaRPr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32" name="Google Shape;32;p10"/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/>
              <a:ahLst/>
              <a:cxnLst/>
              <a:rect l="l" t="t" r="r" b="b"/>
              <a:pathLst>
                <a:path w="25311" h="26577" extrusionOk="0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defTabSz="914400"/>
              <a:endParaRPr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33" name="Google Shape;33;p10"/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/>
              <a:ahLst/>
              <a:cxnLst/>
              <a:rect l="l" t="t" r="r" b="b"/>
              <a:pathLst>
                <a:path w="25311" h="26577" extrusionOk="0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defTabSz="914400"/>
              <a:endParaRPr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Google Shape;34;p10"/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/>
              <a:ahLst/>
              <a:cxnLst/>
              <a:rect l="l" t="t" r="r" b="b"/>
              <a:pathLst>
                <a:path w="25311" h="26577" extrusionOk="0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defTabSz="914400"/>
              <a:endParaRPr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35" name="Google Shape;35;p10"/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/>
              <a:ahLst/>
              <a:cxnLst/>
              <a:rect l="l" t="t" r="r" b="b"/>
              <a:pathLst>
                <a:path w="25311" h="26577" extrusionOk="0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defTabSz="914400"/>
              <a:endParaRPr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6" name="Google Shape;36;p10"/>
          <p:cNvSpPr txBox="1">
            <a:spLocks noGrp="1"/>
          </p:cNvSpPr>
          <p:nvPr>
            <p:ph type="body" idx="3"/>
          </p:nvPr>
        </p:nvSpPr>
        <p:spPr>
          <a:xfrm>
            <a:off x="824572" y="3800760"/>
            <a:ext cx="1782993" cy="166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‒"/>
              <a:defRPr/>
            </a:lvl2pPr>
            <a:lvl3pPr marL="1371600" lvl="2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Char char="▪"/>
              <a:defRPr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─"/>
              <a:defRPr/>
            </a:lvl4pPr>
            <a:lvl5pPr marL="2286000" lvl="4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0"/>
          <p:cNvSpPr txBox="1">
            <a:spLocks noGrp="1"/>
          </p:cNvSpPr>
          <p:nvPr>
            <p:ph type="body" idx="4"/>
          </p:nvPr>
        </p:nvSpPr>
        <p:spPr>
          <a:xfrm>
            <a:off x="824572" y="4144696"/>
            <a:ext cx="1782993" cy="166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‒"/>
              <a:defRPr/>
            </a:lvl2pPr>
            <a:lvl3pPr marL="1371600" lvl="2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Char char="▪"/>
              <a:defRPr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─"/>
              <a:defRPr/>
            </a:lvl4pPr>
            <a:lvl5pPr marL="2286000" lvl="4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063491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_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F5CFF9-0FBE-4EEC-97A8-CD56F1AE40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62249"/>
            <a:ext cx="9372601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82D8C5-7491-4ED3-ACF4-71B835A64670}"/>
              </a:ext>
            </a:extLst>
          </p:cNvPr>
          <p:cNvCxnSpPr>
            <a:cxnSpLocks/>
          </p:cNvCxnSpPr>
          <p:nvPr userDrawn="1"/>
        </p:nvCxnSpPr>
        <p:spPr>
          <a:xfrm>
            <a:off x="447676" y="6305776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A51EB6-984D-0A0E-1B39-3D99EF13A9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68739"/>
            <a:ext cx="1028700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02936D9-B56E-41BE-3F12-8A707D7BFF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1" y="6453350"/>
            <a:ext cx="5429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EBB7010D-9A39-EDF1-DB9A-4D0F64CBA5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1089031"/>
            <a:ext cx="11277596" cy="508316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28141006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1_Основной слайд">
  <p:cSld name="2_1_Основной слайд"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21"/>
          <p:cNvSpPr txBox="1">
            <a:spLocks noGrp="1"/>
          </p:cNvSpPr>
          <p:nvPr>
            <p:ph type="title"/>
          </p:nvPr>
        </p:nvSpPr>
        <p:spPr>
          <a:xfrm>
            <a:off x="447678" y="473326"/>
            <a:ext cx="9763125" cy="3046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  <a:defRPr sz="2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1" name="Google Shape;231;p21"/>
          <p:cNvSpPr txBox="1">
            <a:spLocks noGrp="1"/>
          </p:cNvSpPr>
          <p:nvPr>
            <p:ph type="ftr" idx="11"/>
          </p:nvPr>
        </p:nvSpPr>
        <p:spPr>
          <a:xfrm>
            <a:off x="447680" y="6423496"/>
            <a:ext cx="10852785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9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32" name="Google Shape;232;p21"/>
          <p:cNvSpPr txBox="1">
            <a:spLocks noGrp="1"/>
          </p:cNvSpPr>
          <p:nvPr>
            <p:ph type="sldNum" idx="12"/>
          </p:nvPr>
        </p:nvSpPr>
        <p:spPr>
          <a:xfrm>
            <a:off x="11410950" y="6461969"/>
            <a:ext cx="333376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  <p:cxnSp>
        <p:nvCxnSpPr>
          <p:cNvPr id="233" name="Google Shape;233;p21"/>
          <p:cNvCxnSpPr/>
          <p:nvPr/>
        </p:nvCxnSpPr>
        <p:spPr>
          <a:xfrm>
            <a:off x="447678" y="906729"/>
            <a:ext cx="11287125" cy="0"/>
          </a:xfrm>
          <a:prstGeom prst="straightConnector1">
            <a:avLst/>
          </a:prstGeom>
          <a:noFill/>
          <a:ln w="9525" cap="flat" cmpd="sng">
            <a:solidFill>
              <a:srgbClr val="B7B7B6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234" name="Google Shape;234;p21"/>
          <p:cNvCxnSpPr/>
          <p:nvPr/>
        </p:nvCxnSpPr>
        <p:spPr>
          <a:xfrm>
            <a:off x="447678" y="6305776"/>
            <a:ext cx="11287125" cy="0"/>
          </a:xfrm>
          <a:prstGeom prst="straightConnector1">
            <a:avLst/>
          </a:prstGeom>
          <a:noFill/>
          <a:ln w="9525" cap="flat" cmpd="sng">
            <a:solidFill>
              <a:srgbClr val="B7B7B6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235" name="Google Shape;235;p21"/>
          <p:cNvPicPr preferRelativeResize="0"/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68286" y="565275"/>
            <a:ext cx="1266517" cy="148500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21"/>
          <p:cNvSpPr txBox="1">
            <a:spLocks noGrp="1"/>
          </p:cNvSpPr>
          <p:nvPr>
            <p:ph type="body" idx="1"/>
          </p:nvPr>
        </p:nvSpPr>
        <p:spPr>
          <a:xfrm>
            <a:off x="451909" y="1089850"/>
            <a:ext cx="11282892" cy="50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▪"/>
              <a:defRPr/>
            </a:lvl1pPr>
            <a:lvl2pPr marL="914400" lvl="1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‒"/>
              <a:defRPr/>
            </a:lvl2pPr>
            <a:lvl3pPr marL="1371600" lvl="2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Char char="▪"/>
              <a:defRPr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─"/>
              <a:defRPr/>
            </a:lvl4pPr>
            <a:lvl5pPr marL="2286000" lvl="4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262476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86">
          <p15:clr>
            <a:srgbClr val="FBAE40"/>
          </p15:clr>
        </p15:guide>
      </p15:sldGuideLst>
    </p:ext>
  </p:extLst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2_Основной слайд">
  <p:cSld name="2_2_Основной слайд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1"/>
          <p:cNvSpPr/>
          <p:nvPr/>
        </p:nvSpPr>
        <p:spPr>
          <a:xfrm>
            <a:off x="11831639" y="6312982"/>
            <a:ext cx="360363" cy="3603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400"/>
            <a:endParaRPr sz="135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0" name="Google Shape;40;p11"/>
          <p:cNvSpPr/>
          <p:nvPr/>
        </p:nvSpPr>
        <p:spPr>
          <a:xfrm>
            <a:off x="9639306" y="6673334"/>
            <a:ext cx="2192337" cy="1846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400"/>
            <a:endParaRPr sz="135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1" name="Google Shape;41;p11"/>
          <p:cNvSpPr/>
          <p:nvPr/>
        </p:nvSpPr>
        <p:spPr>
          <a:xfrm rot="5400000">
            <a:off x="-349761" y="349766"/>
            <a:ext cx="756000" cy="564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400"/>
            <a:endParaRPr sz="135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2" name="Google Shape;42;p11"/>
          <p:cNvSpPr txBox="1">
            <a:spLocks noGrp="1"/>
          </p:cNvSpPr>
          <p:nvPr>
            <p:ph type="ftr" idx="11"/>
          </p:nvPr>
        </p:nvSpPr>
        <p:spPr>
          <a:xfrm>
            <a:off x="447680" y="6423496"/>
            <a:ext cx="10852785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9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3" name="Google Shape;43;p11"/>
          <p:cNvSpPr txBox="1">
            <a:spLocks noGrp="1"/>
          </p:cNvSpPr>
          <p:nvPr>
            <p:ph type="sldNum" idx="12"/>
          </p:nvPr>
        </p:nvSpPr>
        <p:spPr>
          <a:xfrm>
            <a:off x="11410950" y="6461969"/>
            <a:ext cx="333376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  <p:cxnSp>
        <p:nvCxnSpPr>
          <p:cNvPr id="44" name="Google Shape;44;p11"/>
          <p:cNvCxnSpPr/>
          <p:nvPr/>
        </p:nvCxnSpPr>
        <p:spPr>
          <a:xfrm>
            <a:off x="447678" y="906729"/>
            <a:ext cx="11287125" cy="0"/>
          </a:xfrm>
          <a:prstGeom prst="straightConnector1">
            <a:avLst/>
          </a:prstGeom>
          <a:noFill/>
          <a:ln w="9525" cap="flat" cmpd="sng">
            <a:solidFill>
              <a:srgbClr val="B7B7B6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45" name="Google Shape;45;p11"/>
          <p:cNvCxnSpPr/>
          <p:nvPr/>
        </p:nvCxnSpPr>
        <p:spPr>
          <a:xfrm>
            <a:off x="447678" y="6305776"/>
            <a:ext cx="11287125" cy="0"/>
          </a:xfrm>
          <a:prstGeom prst="straightConnector1">
            <a:avLst/>
          </a:prstGeom>
          <a:noFill/>
          <a:ln w="9525" cap="flat" cmpd="sng">
            <a:solidFill>
              <a:srgbClr val="B7B7B6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46" name="Google Shape;46;p11"/>
          <p:cNvSpPr txBox="1">
            <a:spLocks noGrp="1"/>
          </p:cNvSpPr>
          <p:nvPr>
            <p:ph type="title"/>
          </p:nvPr>
        </p:nvSpPr>
        <p:spPr>
          <a:xfrm>
            <a:off x="447678" y="473326"/>
            <a:ext cx="9763125" cy="3046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  <a:defRPr sz="2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body" idx="1"/>
          </p:nvPr>
        </p:nvSpPr>
        <p:spPr>
          <a:xfrm>
            <a:off x="451909" y="1089850"/>
            <a:ext cx="11282892" cy="50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▪"/>
              <a:defRPr/>
            </a:lvl1pPr>
            <a:lvl2pPr marL="914400" lvl="1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‒"/>
              <a:defRPr/>
            </a:lvl2pPr>
            <a:lvl3pPr marL="1371600" lvl="2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Char char="▪"/>
              <a:defRPr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─"/>
              <a:defRPr/>
            </a:lvl4pPr>
            <a:lvl5pPr marL="2286000" lvl="4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837309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86">
          <p15:clr>
            <a:srgbClr val="FBAE40"/>
          </p15:clr>
        </p15:guide>
      </p15:sldGuideLst>
    </p:ext>
  </p:extLst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1"/>
          <p:cNvSpPr txBox="1"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1"/>
          <p:cNvSpPr txBox="1"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71475" lvl="0" indent="-278606" algn="l">
              <a:lnSpc>
                <a:spcPct val="90000"/>
              </a:lnSpc>
              <a:spcBef>
                <a:spcPts val="8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742950" lvl="1" indent="-278606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114425" lvl="2" indent="-278606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485900" lvl="3" indent="-278606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857375" lvl="4" indent="-278606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228850" lvl="5" indent="-278606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600325" lvl="6" indent="-278606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971800" lvl="7" indent="-278606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343275" lvl="8" indent="-278606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11"/>
          <p:cNvSpPr txBox="1">
            <a:spLocks noGrp="1"/>
          </p:cNvSpPr>
          <p:nvPr>
            <p:ph type="dt" idx="10"/>
          </p:nvPr>
        </p:nvSpPr>
        <p:spPr>
          <a:xfrm>
            <a:off x="838201" y="6356354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defTabSz="914400"/>
            <a:endParaRPr>
              <a:solidFill>
                <a:srgbClr val="000000"/>
              </a:solidFill>
            </a:endParaRPr>
          </a:p>
        </p:txBody>
      </p:sp>
      <p:sp>
        <p:nvSpPr>
          <p:cNvPr id="25" name="Google Shape;25;p11"/>
          <p:cNvSpPr txBox="1">
            <a:spLocks noGrp="1"/>
          </p:cNvSpPr>
          <p:nvPr>
            <p:ph type="ftr" idx="11"/>
          </p:nvPr>
        </p:nvSpPr>
        <p:spPr>
          <a:xfrm>
            <a:off x="4038601" y="6356354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6" name="Google Shape;26;p11"/>
          <p:cNvSpPr txBox="1">
            <a:spLocks noGrp="1"/>
          </p:cNvSpPr>
          <p:nvPr>
            <p:ph type="sldNum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203599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2_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A11D9AC-D4CB-4F06-95E2-EF5628545F55}"/>
              </a:ext>
            </a:extLst>
          </p:cNvPr>
          <p:cNvSpPr/>
          <p:nvPr userDrawn="1"/>
        </p:nvSpPr>
        <p:spPr>
          <a:xfrm>
            <a:off x="11831639" y="6312975"/>
            <a:ext cx="360363" cy="3603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sz="1463">
              <a:solidFill>
                <a:srgbClr val="FFFFFF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183F293-4728-425D-9BAA-76E426B790BB}"/>
              </a:ext>
            </a:extLst>
          </p:cNvPr>
          <p:cNvSpPr/>
          <p:nvPr userDrawn="1"/>
        </p:nvSpPr>
        <p:spPr>
          <a:xfrm>
            <a:off x="9639301" y="6673334"/>
            <a:ext cx="2192337" cy="1846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sz="1463">
              <a:solidFill>
                <a:srgbClr val="FFFFFF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62841C2-FE17-447B-8022-B906B8A16F38}"/>
              </a:ext>
            </a:extLst>
          </p:cNvPr>
          <p:cNvSpPr/>
          <p:nvPr userDrawn="1"/>
        </p:nvSpPr>
        <p:spPr>
          <a:xfrm rot="5400000">
            <a:off x="-349761" y="349764"/>
            <a:ext cx="756000" cy="564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sz="1463">
              <a:solidFill>
                <a:srgbClr val="FFFFFF"/>
              </a:solidFill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35D6289F-D3D1-41CC-A909-509989C96D7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7677" y="290708"/>
            <a:ext cx="9763125" cy="487313"/>
          </a:xfrm>
        </p:spPr>
        <p:txBody>
          <a:bodyPr anchor="b"/>
          <a:lstStyle>
            <a:lvl1pPr>
              <a:lnSpc>
                <a:spcPts val="1869"/>
              </a:lnSpc>
              <a:defRPr sz="1788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B4037E0-1805-4ADB-AE80-4A72F5EF592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701677D-E0FF-471E-AE99-65B26B898A0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25459FB-06E6-45FD-BA35-F4B03FA0206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E9604F5-CDEE-4E2F-BD54-57A25EB3470E}"/>
              </a:ext>
            </a:extLst>
          </p:cNvPr>
          <p:cNvCxnSpPr>
            <a:cxnSpLocks/>
          </p:cNvCxnSpPr>
          <p:nvPr userDrawn="1"/>
        </p:nvCxnSpPr>
        <p:spPr>
          <a:xfrm>
            <a:off x="447677" y="906729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B9784E4-B1DD-420A-9A97-5462F8E97D9F}"/>
              </a:ext>
            </a:extLst>
          </p:cNvPr>
          <p:cNvCxnSpPr>
            <a:cxnSpLocks/>
          </p:cNvCxnSpPr>
          <p:nvPr userDrawn="1"/>
        </p:nvCxnSpPr>
        <p:spPr>
          <a:xfrm>
            <a:off x="447677" y="6305776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Текст 5">
            <a:extLst>
              <a:ext uri="{FF2B5EF4-FFF2-40B4-BE49-F238E27FC236}">
                <a16:creationId xmlns:a16="http://schemas.microsoft.com/office/drawing/2014/main" id="{4358B7C7-C673-46B5-B0DB-91D8D9DA6C9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7677" y="1089850"/>
            <a:ext cx="11287125" cy="50760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22455471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1_Титу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422946729"/>
              </p:ext>
            </p:extLst>
          </p:nvPr>
        </p:nvGraphicFramePr>
        <p:xfrm>
          <a:off x="1955" y="1588"/>
          <a:ext cx="1954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446" name="Слайд think-cell" r:id="rId4" imgW="470" imgH="469" progId="TCLayout.ActiveDocument.1">
                  <p:embed/>
                </p:oleObj>
              </mc:Choice>
              <mc:Fallback>
                <p:oleObj name="Слайд think-cell" r:id="rId4" imgW="470" imgH="469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55" y="1588"/>
                        <a:ext cx="1954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718593BB-B89D-4230-AEB5-D90F9225FF53}"/>
              </a:ext>
            </a:extLst>
          </p:cNvPr>
          <p:cNvSpPr/>
          <p:nvPr userDrawn="1"/>
        </p:nvSpPr>
        <p:spPr>
          <a:xfrm>
            <a:off x="10970420" y="0"/>
            <a:ext cx="1221580" cy="5257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6820AE5-62B1-414B-80FE-2AFD0A76C0A0}"/>
              </a:ext>
            </a:extLst>
          </p:cNvPr>
          <p:cNvSpPr/>
          <p:nvPr userDrawn="1"/>
        </p:nvSpPr>
        <p:spPr>
          <a:xfrm flipH="1" flipV="1">
            <a:off x="2286000" y="5257800"/>
            <a:ext cx="8684420" cy="1143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0EB3A75-459B-4A6D-8FEE-8BAE16CC45CE}"/>
              </a:ext>
            </a:extLst>
          </p:cNvPr>
          <p:cNvSpPr/>
          <p:nvPr userDrawn="1"/>
        </p:nvSpPr>
        <p:spPr>
          <a:xfrm flipH="1" flipV="1">
            <a:off x="1" y="6411912"/>
            <a:ext cx="2286000" cy="4460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4AE5BAB-FF7E-4F6A-963E-D44BBCFFD8E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33349" y="1493235"/>
            <a:ext cx="7967941" cy="1387046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A9ECD82C-4554-4B8B-B82A-B2AFC758FA0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3349" y="3122143"/>
            <a:ext cx="7967941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pic>
        <p:nvPicPr>
          <p:cNvPr id="23" name="Graphic 22">
            <a:extLst>
              <a:ext uri="{FF2B5EF4-FFF2-40B4-BE49-F238E27FC236}">
                <a16:creationId xmlns:a16="http://schemas.microsoft.com/office/drawing/2014/main" id="{8BFDBDD7-0000-43AE-8F6E-6277D4C77C3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62236" y="472751"/>
            <a:ext cx="1819179" cy="231074"/>
          </a:xfrm>
          <a:prstGeom prst="rect">
            <a:avLst/>
          </a:prstGeom>
        </p:spPr>
      </p:pic>
      <p:sp>
        <p:nvSpPr>
          <p:cNvPr id="59" name="Text Placeholder 4">
            <a:extLst>
              <a:ext uri="{FF2B5EF4-FFF2-40B4-BE49-F238E27FC236}">
                <a16:creationId xmlns:a16="http://schemas.microsoft.com/office/drawing/2014/main" id="{34E806F0-9305-47DD-BCA7-8F16BFAC507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0436" y="3791521"/>
            <a:ext cx="4614203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60" name="Text Placeholder 4">
            <a:extLst>
              <a:ext uri="{FF2B5EF4-FFF2-40B4-BE49-F238E27FC236}">
                <a16:creationId xmlns:a16="http://schemas.microsoft.com/office/drawing/2014/main" id="{CFB0C981-4E70-42D2-88AE-A0D37F248DA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80436" y="4135457"/>
            <a:ext cx="4614203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61" name="Graphic 21">
            <a:extLst>
              <a:ext uri="{FF2B5EF4-FFF2-40B4-BE49-F238E27FC236}">
                <a16:creationId xmlns:a16="http://schemas.microsoft.com/office/drawing/2014/main" id="{D068AE6D-9620-4C4E-BC71-DFB2F45E64E0}"/>
              </a:ext>
            </a:extLst>
          </p:cNvPr>
          <p:cNvGrpSpPr/>
          <p:nvPr userDrawn="1"/>
        </p:nvGrpSpPr>
        <p:grpSpPr>
          <a:xfrm>
            <a:off x="437195" y="3779361"/>
            <a:ext cx="224692" cy="208986"/>
            <a:chOff x="433348" y="3779361"/>
            <a:chExt cx="182562" cy="208986"/>
          </a:xfrm>
        </p:grpSpPr>
        <p:sp>
          <p:nvSpPr>
            <p:cNvPr id="62" name="Полилиния: фигура 61">
              <a:extLst>
                <a:ext uri="{FF2B5EF4-FFF2-40B4-BE49-F238E27FC236}">
                  <a16:creationId xmlns:a16="http://schemas.microsoft.com/office/drawing/2014/main" id="{A5651075-EC17-434A-9219-52963621FBC1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63" name="Полилиния: фигура 62">
              <a:extLst>
                <a:ext uri="{FF2B5EF4-FFF2-40B4-BE49-F238E27FC236}">
                  <a16:creationId xmlns:a16="http://schemas.microsoft.com/office/drawing/2014/main" id="{49A7470C-B628-46EE-A986-EEBFD58B52CE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  <p:grpSp>
        <p:nvGrpSpPr>
          <p:cNvPr id="64" name="Graphic 20">
            <a:extLst>
              <a:ext uri="{FF2B5EF4-FFF2-40B4-BE49-F238E27FC236}">
                <a16:creationId xmlns:a16="http://schemas.microsoft.com/office/drawing/2014/main" id="{7810D7D5-385A-4D8F-8240-4D6503AB353D}"/>
              </a:ext>
            </a:extLst>
          </p:cNvPr>
          <p:cNvGrpSpPr/>
          <p:nvPr userDrawn="1"/>
        </p:nvGrpSpPr>
        <p:grpSpPr>
          <a:xfrm>
            <a:off x="416680" y="4113887"/>
            <a:ext cx="279486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65" name="Полилиния: фигура 64">
              <a:extLst>
                <a:ext uri="{FF2B5EF4-FFF2-40B4-BE49-F238E27FC236}">
                  <a16:creationId xmlns:a16="http://schemas.microsoft.com/office/drawing/2014/main" id="{FBAC8080-6C3E-4E6B-9439-64BF8C0C863C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66" name="Полилиния: фигура 65">
              <a:extLst>
                <a:ext uri="{FF2B5EF4-FFF2-40B4-BE49-F238E27FC236}">
                  <a16:creationId xmlns:a16="http://schemas.microsoft.com/office/drawing/2014/main" id="{B5176421-0E8B-4194-9D04-810AF8700A30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67" name="Полилиния: фигура 66">
              <a:extLst>
                <a:ext uri="{FF2B5EF4-FFF2-40B4-BE49-F238E27FC236}">
                  <a16:creationId xmlns:a16="http://schemas.microsoft.com/office/drawing/2014/main" id="{D2EAFCD8-C631-4C28-B017-9963E94902B1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68" name="Полилиния: фигура 67">
              <a:extLst>
                <a:ext uri="{FF2B5EF4-FFF2-40B4-BE49-F238E27FC236}">
                  <a16:creationId xmlns:a16="http://schemas.microsoft.com/office/drawing/2014/main" id="{086BFB73-3846-47EC-A500-05EADAF2F8D7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69" name="Полилиния: фигура 68">
              <a:extLst>
                <a:ext uri="{FF2B5EF4-FFF2-40B4-BE49-F238E27FC236}">
                  <a16:creationId xmlns:a16="http://schemas.microsoft.com/office/drawing/2014/main" id="{2E650E17-84B4-4EBD-94EB-CD77EE860F37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0" name="Полилиния: фигура 69">
              <a:extLst>
                <a:ext uri="{FF2B5EF4-FFF2-40B4-BE49-F238E27FC236}">
                  <a16:creationId xmlns:a16="http://schemas.microsoft.com/office/drawing/2014/main" id="{071BCD2A-55B2-49F0-A0FD-B0DA3DB9F792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1" name="Полилиния: фигура 70">
              <a:extLst>
                <a:ext uri="{FF2B5EF4-FFF2-40B4-BE49-F238E27FC236}">
                  <a16:creationId xmlns:a16="http://schemas.microsoft.com/office/drawing/2014/main" id="{56F8D3F1-5A5F-4DC3-BC7B-2BD75B4B5E4F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7960764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2_Титул (Арматур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916D94DA-6C3B-421F-A8B5-68DEC896537D}"/>
              </a:ext>
            </a:extLst>
          </p:cNvPr>
          <p:cNvSpPr/>
          <p:nvPr userDrawn="1"/>
        </p:nvSpPr>
        <p:spPr>
          <a:xfrm>
            <a:off x="10970420" y="0"/>
            <a:ext cx="1221580" cy="5257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9783A55-C7AF-4DF2-859A-46141B4564B7}"/>
              </a:ext>
            </a:extLst>
          </p:cNvPr>
          <p:cNvSpPr/>
          <p:nvPr userDrawn="1"/>
        </p:nvSpPr>
        <p:spPr>
          <a:xfrm flipH="1" flipV="1">
            <a:off x="2286000" y="5257800"/>
            <a:ext cx="8684420" cy="1143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CE9B00B-BD8E-451D-BBE1-06A1B4EB3326}"/>
              </a:ext>
            </a:extLst>
          </p:cNvPr>
          <p:cNvSpPr/>
          <p:nvPr userDrawn="1"/>
        </p:nvSpPr>
        <p:spPr>
          <a:xfrm flipH="1" flipV="1">
            <a:off x="1" y="6411912"/>
            <a:ext cx="2286000" cy="4460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5" name="Picture 26" descr="A tall building&#10;&#10;Description automatically generated">
            <a:extLst>
              <a:ext uri="{FF2B5EF4-FFF2-40B4-BE49-F238E27FC236}">
                <a16:creationId xmlns:a16="http://schemas.microsoft.com/office/drawing/2014/main" id="{D8D55038-D36F-4CA9-9B5E-1869B03E8C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9476" y="1297858"/>
            <a:ext cx="6279371" cy="5101989"/>
          </a:xfrm>
          <a:prstGeom prst="rect">
            <a:avLst/>
          </a:prstGeom>
        </p:spPr>
      </p:pic>
      <p:sp>
        <p:nvSpPr>
          <p:cNvPr id="53" name="Title 1">
            <a:extLst>
              <a:ext uri="{FF2B5EF4-FFF2-40B4-BE49-F238E27FC236}">
                <a16:creationId xmlns:a16="http://schemas.microsoft.com/office/drawing/2014/main" id="{805157CA-93A0-49C7-B352-49F8E2CA45A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33351" y="1493235"/>
            <a:ext cx="6259551" cy="1387046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54" name="Subtitle 2">
            <a:extLst>
              <a:ext uri="{FF2B5EF4-FFF2-40B4-BE49-F238E27FC236}">
                <a16:creationId xmlns:a16="http://schemas.microsoft.com/office/drawing/2014/main" id="{AC4092BB-9071-4D7B-8581-4BA3A3018D4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3349" y="3122143"/>
            <a:ext cx="6259551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55" name="Text Placeholder 4">
            <a:extLst>
              <a:ext uri="{FF2B5EF4-FFF2-40B4-BE49-F238E27FC236}">
                <a16:creationId xmlns:a16="http://schemas.microsoft.com/office/drawing/2014/main" id="{E2D2AA24-DC64-4B61-81FA-C1282BE72B2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0436" y="3791521"/>
            <a:ext cx="4614203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56" name="Text Placeholder 4">
            <a:extLst>
              <a:ext uri="{FF2B5EF4-FFF2-40B4-BE49-F238E27FC236}">
                <a16:creationId xmlns:a16="http://schemas.microsoft.com/office/drawing/2014/main" id="{61D4CEB0-43B3-4DFF-A547-054A16D68CC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80436" y="4135457"/>
            <a:ext cx="4614203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57" name="Graphic 21">
            <a:extLst>
              <a:ext uri="{FF2B5EF4-FFF2-40B4-BE49-F238E27FC236}">
                <a16:creationId xmlns:a16="http://schemas.microsoft.com/office/drawing/2014/main" id="{FA56416C-58E4-40F6-92E6-F93A7EF6B248}"/>
              </a:ext>
            </a:extLst>
          </p:cNvPr>
          <p:cNvGrpSpPr/>
          <p:nvPr userDrawn="1"/>
        </p:nvGrpSpPr>
        <p:grpSpPr>
          <a:xfrm>
            <a:off x="437195" y="3779361"/>
            <a:ext cx="224692" cy="208986"/>
            <a:chOff x="433348" y="3779361"/>
            <a:chExt cx="182562" cy="208986"/>
          </a:xfrm>
        </p:grpSpPr>
        <p:sp>
          <p:nvSpPr>
            <p:cNvPr id="58" name="Полилиния: фигура 57">
              <a:extLst>
                <a:ext uri="{FF2B5EF4-FFF2-40B4-BE49-F238E27FC236}">
                  <a16:creationId xmlns:a16="http://schemas.microsoft.com/office/drawing/2014/main" id="{A8AFAA89-9A8B-40CD-919F-5BDBBBE27228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9" name="Полилиния: фигура 58">
              <a:extLst>
                <a:ext uri="{FF2B5EF4-FFF2-40B4-BE49-F238E27FC236}">
                  <a16:creationId xmlns:a16="http://schemas.microsoft.com/office/drawing/2014/main" id="{3B60D21F-C972-438B-9506-A3144F04B47A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  <p:grpSp>
        <p:nvGrpSpPr>
          <p:cNvPr id="60" name="Graphic 20">
            <a:extLst>
              <a:ext uri="{FF2B5EF4-FFF2-40B4-BE49-F238E27FC236}">
                <a16:creationId xmlns:a16="http://schemas.microsoft.com/office/drawing/2014/main" id="{142EF5B7-172A-4A05-B92E-DF6408D6AE63}"/>
              </a:ext>
            </a:extLst>
          </p:cNvPr>
          <p:cNvGrpSpPr/>
          <p:nvPr userDrawn="1"/>
        </p:nvGrpSpPr>
        <p:grpSpPr>
          <a:xfrm>
            <a:off x="416680" y="4113887"/>
            <a:ext cx="279486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61" name="Полилиния: фигура 60">
              <a:extLst>
                <a:ext uri="{FF2B5EF4-FFF2-40B4-BE49-F238E27FC236}">
                  <a16:creationId xmlns:a16="http://schemas.microsoft.com/office/drawing/2014/main" id="{2804CEEF-0124-4437-9A92-E3F283A3E4E4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62" name="Полилиния: фигура 61">
              <a:extLst>
                <a:ext uri="{FF2B5EF4-FFF2-40B4-BE49-F238E27FC236}">
                  <a16:creationId xmlns:a16="http://schemas.microsoft.com/office/drawing/2014/main" id="{84CD8A65-B8D0-4A34-839A-13BC61D4B658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63" name="Полилиния: фигура 62">
              <a:extLst>
                <a:ext uri="{FF2B5EF4-FFF2-40B4-BE49-F238E27FC236}">
                  <a16:creationId xmlns:a16="http://schemas.microsoft.com/office/drawing/2014/main" id="{A2CFD003-A59D-4D83-8973-8C8DB96E5328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64" name="Полилиния: фигура 63">
              <a:extLst>
                <a:ext uri="{FF2B5EF4-FFF2-40B4-BE49-F238E27FC236}">
                  <a16:creationId xmlns:a16="http://schemas.microsoft.com/office/drawing/2014/main" id="{D0E69225-3240-40FD-8432-6048819FB1D5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65" name="Полилиния: фигура 64">
              <a:extLst>
                <a:ext uri="{FF2B5EF4-FFF2-40B4-BE49-F238E27FC236}">
                  <a16:creationId xmlns:a16="http://schemas.microsoft.com/office/drawing/2014/main" id="{DA6579FF-DCF5-4383-8CD1-C68A7D15FF6E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66" name="Полилиния: фигура 65">
              <a:extLst>
                <a:ext uri="{FF2B5EF4-FFF2-40B4-BE49-F238E27FC236}">
                  <a16:creationId xmlns:a16="http://schemas.microsoft.com/office/drawing/2014/main" id="{06CA6349-CC24-4BCB-B60E-3E10D6631C09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67" name="Полилиния: фигура 66">
              <a:extLst>
                <a:ext uri="{FF2B5EF4-FFF2-40B4-BE49-F238E27FC236}">
                  <a16:creationId xmlns:a16="http://schemas.microsoft.com/office/drawing/2014/main" id="{BE067A65-DA1E-4042-977A-7C4C16FFEF2F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  <p:pic>
        <p:nvPicPr>
          <p:cNvPr id="2" name="Graphic 22">
            <a:extLst>
              <a:ext uri="{FF2B5EF4-FFF2-40B4-BE49-F238E27FC236}">
                <a16:creationId xmlns:a16="http://schemas.microsoft.com/office/drawing/2014/main" id="{B9A570E6-F69E-4907-9AEF-D24F6D0C9E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62236" y="472751"/>
            <a:ext cx="1819179" cy="231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351561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3_Титул (Человек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F12B2117-D769-4F6D-B49C-1A8F9F2ED53F}"/>
              </a:ext>
            </a:extLst>
          </p:cNvPr>
          <p:cNvSpPr/>
          <p:nvPr userDrawn="1"/>
        </p:nvSpPr>
        <p:spPr>
          <a:xfrm>
            <a:off x="10970420" y="0"/>
            <a:ext cx="1221580" cy="5257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F00A39C-E6E6-4160-8393-6FAC9E5808D9}"/>
              </a:ext>
            </a:extLst>
          </p:cNvPr>
          <p:cNvSpPr/>
          <p:nvPr userDrawn="1"/>
        </p:nvSpPr>
        <p:spPr>
          <a:xfrm flipH="1" flipV="1">
            <a:off x="2286000" y="5257800"/>
            <a:ext cx="8684420" cy="1143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660A9704-48A9-44F8-B5C9-94AA2476859D}"/>
              </a:ext>
            </a:extLst>
          </p:cNvPr>
          <p:cNvSpPr/>
          <p:nvPr userDrawn="1"/>
        </p:nvSpPr>
        <p:spPr>
          <a:xfrm flipH="1" flipV="1">
            <a:off x="1" y="6411912"/>
            <a:ext cx="2286000" cy="4460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55D20B-36AB-4A58-B4F0-8693286A007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33351" y="1493235"/>
            <a:ext cx="6259551" cy="1387046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A49E74-B395-4DC0-9905-19B064E22AF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3349" y="3122143"/>
            <a:ext cx="6259551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pic>
        <p:nvPicPr>
          <p:cNvPr id="5" name="Graphic 22">
            <a:extLst>
              <a:ext uri="{FF2B5EF4-FFF2-40B4-BE49-F238E27FC236}">
                <a16:creationId xmlns:a16="http://schemas.microsoft.com/office/drawing/2014/main" id="{6C64BC7D-1206-402E-B4CB-FC682ADFEC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62236" y="472751"/>
            <a:ext cx="1819179" cy="231074"/>
          </a:xfrm>
          <a:prstGeom prst="rect">
            <a:avLst/>
          </a:prstGeom>
        </p:spPr>
      </p:pic>
      <p:sp>
        <p:nvSpPr>
          <p:cNvPr id="39" name="Text Placeholder 4">
            <a:extLst>
              <a:ext uri="{FF2B5EF4-FFF2-40B4-BE49-F238E27FC236}">
                <a16:creationId xmlns:a16="http://schemas.microsoft.com/office/drawing/2014/main" id="{1F1EBA5D-2713-4719-8A14-6291C4B2230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0436" y="3791521"/>
            <a:ext cx="4614203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40" name="Text Placeholder 4">
            <a:extLst>
              <a:ext uri="{FF2B5EF4-FFF2-40B4-BE49-F238E27FC236}">
                <a16:creationId xmlns:a16="http://schemas.microsoft.com/office/drawing/2014/main" id="{89EEE72C-39D7-4BAD-B36B-4545607FC03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80436" y="4135457"/>
            <a:ext cx="4614203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41" name="Graphic 21">
            <a:extLst>
              <a:ext uri="{FF2B5EF4-FFF2-40B4-BE49-F238E27FC236}">
                <a16:creationId xmlns:a16="http://schemas.microsoft.com/office/drawing/2014/main" id="{08E3B8DE-3B71-4695-A5A2-5595B179837C}"/>
              </a:ext>
            </a:extLst>
          </p:cNvPr>
          <p:cNvGrpSpPr/>
          <p:nvPr userDrawn="1"/>
        </p:nvGrpSpPr>
        <p:grpSpPr>
          <a:xfrm>
            <a:off x="437195" y="3779361"/>
            <a:ext cx="224692" cy="208986"/>
            <a:chOff x="433348" y="3779361"/>
            <a:chExt cx="182562" cy="208986"/>
          </a:xfrm>
        </p:grpSpPr>
        <p:sp>
          <p:nvSpPr>
            <p:cNvPr id="42" name="Полилиния: фигура 41">
              <a:extLst>
                <a:ext uri="{FF2B5EF4-FFF2-40B4-BE49-F238E27FC236}">
                  <a16:creationId xmlns:a16="http://schemas.microsoft.com/office/drawing/2014/main" id="{03205FAA-CBD6-4B32-8252-5C984F6582EC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3" name="Полилиния: фигура 42">
              <a:extLst>
                <a:ext uri="{FF2B5EF4-FFF2-40B4-BE49-F238E27FC236}">
                  <a16:creationId xmlns:a16="http://schemas.microsoft.com/office/drawing/2014/main" id="{E44F4ECF-9945-4940-8D74-7E82ADD10B82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  <p:grpSp>
        <p:nvGrpSpPr>
          <p:cNvPr id="44" name="Graphic 20">
            <a:extLst>
              <a:ext uri="{FF2B5EF4-FFF2-40B4-BE49-F238E27FC236}">
                <a16:creationId xmlns:a16="http://schemas.microsoft.com/office/drawing/2014/main" id="{E10067C4-902A-476B-BDE4-FB117B7D9541}"/>
              </a:ext>
            </a:extLst>
          </p:cNvPr>
          <p:cNvGrpSpPr/>
          <p:nvPr userDrawn="1"/>
        </p:nvGrpSpPr>
        <p:grpSpPr>
          <a:xfrm>
            <a:off x="416680" y="4113887"/>
            <a:ext cx="279486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45" name="Полилиния: фигура 44">
              <a:extLst>
                <a:ext uri="{FF2B5EF4-FFF2-40B4-BE49-F238E27FC236}">
                  <a16:creationId xmlns:a16="http://schemas.microsoft.com/office/drawing/2014/main" id="{FEF57C1B-C5E1-4686-BF34-85A52F2DAA3D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6" name="Полилиния: фигура 45">
              <a:extLst>
                <a:ext uri="{FF2B5EF4-FFF2-40B4-BE49-F238E27FC236}">
                  <a16:creationId xmlns:a16="http://schemas.microsoft.com/office/drawing/2014/main" id="{DD6055CE-40E2-4511-B243-7F4F3338F08F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7" name="Полилиния: фигура 46">
              <a:extLst>
                <a:ext uri="{FF2B5EF4-FFF2-40B4-BE49-F238E27FC236}">
                  <a16:creationId xmlns:a16="http://schemas.microsoft.com/office/drawing/2014/main" id="{11B4FA4F-66AE-426A-A62F-E30135951E36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8" name="Полилиния: фигура 47">
              <a:extLst>
                <a:ext uri="{FF2B5EF4-FFF2-40B4-BE49-F238E27FC236}">
                  <a16:creationId xmlns:a16="http://schemas.microsoft.com/office/drawing/2014/main" id="{9D2066C8-8E12-4F2A-B17C-3B6FFE417D2F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9" name="Полилиния: фигура 48">
              <a:extLst>
                <a:ext uri="{FF2B5EF4-FFF2-40B4-BE49-F238E27FC236}">
                  <a16:creationId xmlns:a16="http://schemas.microsoft.com/office/drawing/2014/main" id="{30201AB3-132E-44CA-AC63-3305ED10F416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0" name="Полилиния: фигура 49">
              <a:extLst>
                <a:ext uri="{FF2B5EF4-FFF2-40B4-BE49-F238E27FC236}">
                  <a16:creationId xmlns:a16="http://schemas.microsoft.com/office/drawing/2014/main" id="{2BE87EFA-0E97-434B-BDDE-6D91C86EE7E7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1" name="Полилиния: фигура 50">
              <a:extLst>
                <a:ext uri="{FF2B5EF4-FFF2-40B4-BE49-F238E27FC236}">
                  <a16:creationId xmlns:a16="http://schemas.microsoft.com/office/drawing/2014/main" id="{3E852A6F-81D8-4CB1-944A-4B662F21C849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  <p:pic>
        <p:nvPicPr>
          <p:cNvPr id="6" name="Picture 16" descr="A person wearing a baseball hat&#10;&#10;Description automatically generated">
            <a:extLst>
              <a:ext uri="{FF2B5EF4-FFF2-40B4-BE49-F238E27FC236}">
                <a16:creationId xmlns:a16="http://schemas.microsoft.com/office/drawing/2014/main" id="{4C4FD589-21A9-41CB-8270-AD6469AE7B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17079" y="1528175"/>
            <a:ext cx="6444159" cy="487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263946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3_Титул (Белаз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21954262"/>
              </p:ext>
            </p:extLst>
          </p:nvPr>
        </p:nvGraphicFramePr>
        <p:xfrm>
          <a:off x="1955" y="1588"/>
          <a:ext cx="1954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70" name="Слайд think-cell" r:id="rId4" imgW="470" imgH="469" progId="TCLayout.ActiveDocument.1">
                  <p:embed/>
                </p:oleObj>
              </mc:Choice>
              <mc:Fallback>
                <p:oleObj name="Слайд think-cell" r:id="rId4" imgW="470" imgH="469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55" y="1588"/>
                        <a:ext cx="1954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>
            <a:extLst>
              <a:ext uri="{FF2B5EF4-FFF2-40B4-BE49-F238E27FC236}">
                <a16:creationId xmlns:a16="http://schemas.microsoft.com/office/drawing/2014/main" id="{F43FB7BB-D84F-49DF-98F8-1C9C2DF7207E}"/>
              </a:ext>
            </a:extLst>
          </p:cNvPr>
          <p:cNvSpPr/>
          <p:nvPr userDrawn="1"/>
        </p:nvSpPr>
        <p:spPr>
          <a:xfrm>
            <a:off x="10970420" y="0"/>
            <a:ext cx="1221580" cy="5257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2AB78FF-A483-48CC-B5C7-2C10C2BF9FD0}"/>
              </a:ext>
            </a:extLst>
          </p:cNvPr>
          <p:cNvSpPr/>
          <p:nvPr userDrawn="1"/>
        </p:nvSpPr>
        <p:spPr>
          <a:xfrm flipH="1" flipV="1">
            <a:off x="2286000" y="5257800"/>
            <a:ext cx="8684420" cy="1143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6FB9BDD-0F47-4592-B121-06ABC7F01DA9}"/>
              </a:ext>
            </a:extLst>
          </p:cNvPr>
          <p:cNvSpPr/>
          <p:nvPr userDrawn="1"/>
        </p:nvSpPr>
        <p:spPr>
          <a:xfrm flipH="1" flipV="1">
            <a:off x="1" y="6411912"/>
            <a:ext cx="2286000" cy="4460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D77CC5F-961B-46CA-8BE8-0C4F1B52390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33348" y="1493235"/>
            <a:ext cx="6808763" cy="1387046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88EC6632-3797-439D-8A97-75679CDDA7E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3348" y="3122143"/>
            <a:ext cx="6808763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pic>
        <p:nvPicPr>
          <p:cNvPr id="2" name="Graphic 22">
            <a:extLst>
              <a:ext uri="{FF2B5EF4-FFF2-40B4-BE49-F238E27FC236}">
                <a16:creationId xmlns:a16="http://schemas.microsoft.com/office/drawing/2014/main" id="{EBA7708C-15E8-46B9-86A5-1681621B5E4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62236" y="472751"/>
            <a:ext cx="1819179" cy="231074"/>
          </a:xfrm>
          <a:prstGeom prst="rect">
            <a:avLst/>
          </a:prstGeom>
        </p:spPr>
      </p:pic>
      <p:sp>
        <p:nvSpPr>
          <p:cNvPr id="40" name="Text Placeholder 4">
            <a:extLst>
              <a:ext uri="{FF2B5EF4-FFF2-40B4-BE49-F238E27FC236}">
                <a16:creationId xmlns:a16="http://schemas.microsoft.com/office/drawing/2014/main" id="{15A929BB-A7E0-4F84-9BDB-E9F39039E73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0436" y="3791521"/>
            <a:ext cx="4614203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41" name="Text Placeholder 4">
            <a:extLst>
              <a:ext uri="{FF2B5EF4-FFF2-40B4-BE49-F238E27FC236}">
                <a16:creationId xmlns:a16="http://schemas.microsoft.com/office/drawing/2014/main" id="{697DA99E-B102-487F-8461-4F0C3F1E0D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80436" y="4135457"/>
            <a:ext cx="3376246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42" name="Graphic 21">
            <a:extLst>
              <a:ext uri="{FF2B5EF4-FFF2-40B4-BE49-F238E27FC236}">
                <a16:creationId xmlns:a16="http://schemas.microsoft.com/office/drawing/2014/main" id="{93FDFF8B-37FB-4BC1-AAC0-E9F5B15581E8}"/>
              </a:ext>
            </a:extLst>
          </p:cNvPr>
          <p:cNvGrpSpPr/>
          <p:nvPr userDrawn="1"/>
        </p:nvGrpSpPr>
        <p:grpSpPr>
          <a:xfrm>
            <a:off x="437195" y="3779361"/>
            <a:ext cx="224692" cy="208986"/>
            <a:chOff x="433348" y="3779361"/>
            <a:chExt cx="182562" cy="208986"/>
          </a:xfrm>
        </p:grpSpPr>
        <p:sp>
          <p:nvSpPr>
            <p:cNvPr id="43" name="Полилиния: фигура 42">
              <a:extLst>
                <a:ext uri="{FF2B5EF4-FFF2-40B4-BE49-F238E27FC236}">
                  <a16:creationId xmlns:a16="http://schemas.microsoft.com/office/drawing/2014/main" id="{FC1C8BAF-7F26-48E0-9DC9-49D73E042908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4" name="Полилиния: фигура 43">
              <a:extLst>
                <a:ext uri="{FF2B5EF4-FFF2-40B4-BE49-F238E27FC236}">
                  <a16:creationId xmlns:a16="http://schemas.microsoft.com/office/drawing/2014/main" id="{2581AD11-9B02-416D-A42F-8FACC16A6801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  <p:grpSp>
        <p:nvGrpSpPr>
          <p:cNvPr id="45" name="Graphic 20">
            <a:extLst>
              <a:ext uri="{FF2B5EF4-FFF2-40B4-BE49-F238E27FC236}">
                <a16:creationId xmlns:a16="http://schemas.microsoft.com/office/drawing/2014/main" id="{21B84A89-163C-422C-B034-2F8718F79865}"/>
              </a:ext>
            </a:extLst>
          </p:cNvPr>
          <p:cNvGrpSpPr/>
          <p:nvPr userDrawn="1"/>
        </p:nvGrpSpPr>
        <p:grpSpPr>
          <a:xfrm>
            <a:off x="416680" y="4113887"/>
            <a:ext cx="279486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46" name="Полилиния: фигура 45">
              <a:extLst>
                <a:ext uri="{FF2B5EF4-FFF2-40B4-BE49-F238E27FC236}">
                  <a16:creationId xmlns:a16="http://schemas.microsoft.com/office/drawing/2014/main" id="{99013B8D-3E2F-44AB-8F3B-178E320E42BF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7" name="Полилиния: фигура 46">
              <a:extLst>
                <a:ext uri="{FF2B5EF4-FFF2-40B4-BE49-F238E27FC236}">
                  <a16:creationId xmlns:a16="http://schemas.microsoft.com/office/drawing/2014/main" id="{184F7E73-F3A3-4E1D-9D91-A6918CA5CF76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8" name="Полилиния: фигура 47">
              <a:extLst>
                <a:ext uri="{FF2B5EF4-FFF2-40B4-BE49-F238E27FC236}">
                  <a16:creationId xmlns:a16="http://schemas.microsoft.com/office/drawing/2014/main" id="{CAEB6277-5729-4697-8B5C-A6528B962EE9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9" name="Полилиния: фигура 48">
              <a:extLst>
                <a:ext uri="{FF2B5EF4-FFF2-40B4-BE49-F238E27FC236}">
                  <a16:creationId xmlns:a16="http://schemas.microsoft.com/office/drawing/2014/main" id="{43B676CB-19AD-4D77-8340-A2186A49A51E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0" name="Полилиния: фигура 49">
              <a:extLst>
                <a:ext uri="{FF2B5EF4-FFF2-40B4-BE49-F238E27FC236}">
                  <a16:creationId xmlns:a16="http://schemas.microsoft.com/office/drawing/2014/main" id="{FAD3673E-2CB3-4B51-B7D5-34B25F0DEBFD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1" name="Полилиния: фигура 50">
              <a:extLst>
                <a:ext uri="{FF2B5EF4-FFF2-40B4-BE49-F238E27FC236}">
                  <a16:creationId xmlns:a16="http://schemas.microsoft.com/office/drawing/2014/main" id="{01042C42-79FD-4901-9FFD-31026B233403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2" name="Полилиния: фигура 51">
              <a:extLst>
                <a:ext uri="{FF2B5EF4-FFF2-40B4-BE49-F238E27FC236}">
                  <a16:creationId xmlns:a16="http://schemas.microsoft.com/office/drawing/2014/main" id="{43A95EBA-6A0E-419A-B23B-D8FA8212044B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  <p:pic>
        <p:nvPicPr>
          <p:cNvPr id="3" name="Picture 13">
            <a:extLst>
              <a:ext uri="{FF2B5EF4-FFF2-40B4-BE49-F238E27FC236}">
                <a16:creationId xmlns:a16="http://schemas.microsoft.com/office/drawing/2014/main" id="{A477B4D6-0DFF-42A6-A01C-D5C5012EB902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61657" y="3038476"/>
            <a:ext cx="8024837" cy="3362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332038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4_Титул (Поезд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043459731"/>
              </p:ext>
            </p:extLst>
          </p:nvPr>
        </p:nvGraphicFramePr>
        <p:xfrm>
          <a:off x="1955" y="1588"/>
          <a:ext cx="1954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94" name="Слайд think-cell" r:id="rId4" imgW="470" imgH="469" progId="TCLayout.ActiveDocument.1">
                  <p:embed/>
                </p:oleObj>
              </mc:Choice>
              <mc:Fallback>
                <p:oleObj name="Слайд think-cell" r:id="rId4" imgW="470" imgH="469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55" y="1588"/>
                        <a:ext cx="1954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>
            <a:extLst>
              <a:ext uri="{FF2B5EF4-FFF2-40B4-BE49-F238E27FC236}">
                <a16:creationId xmlns:a16="http://schemas.microsoft.com/office/drawing/2014/main" id="{6F9FAA6C-F5B5-4374-9F07-560C93D7DCD7}"/>
              </a:ext>
            </a:extLst>
          </p:cNvPr>
          <p:cNvSpPr/>
          <p:nvPr userDrawn="1"/>
        </p:nvSpPr>
        <p:spPr>
          <a:xfrm>
            <a:off x="10970420" y="0"/>
            <a:ext cx="1221580" cy="5257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09EA179-C047-4D7C-9DA2-D4329FDD0CC1}"/>
              </a:ext>
            </a:extLst>
          </p:cNvPr>
          <p:cNvSpPr/>
          <p:nvPr userDrawn="1"/>
        </p:nvSpPr>
        <p:spPr>
          <a:xfrm flipH="1" flipV="1">
            <a:off x="2286000" y="5257800"/>
            <a:ext cx="8684420" cy="1143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E199A19-C204-4190-BEC6-6331F05E38C5}"/>
              </a:ext>
            </a:extLst>
          </p:cNvPr>
          <p:cNvSpPr/>
          <p:nvPr userDrawn="1"/>
        </p:nvSpPr>
        <p:spPr>
          <a:xfrm flipH="1" flipV="1">
            <a:off x="1" y="6411912"/>
            <a:ext cx="2286000" cy="4460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D77CC5F-961B-46CA-8BE8-0C4F1B52390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33348" y="1493235"/>
            <a:ext cx="6808763" cy="1387046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88EC6632-3797-439D-8A97-75679CDDA7E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3348" y="3122143"/>
            <a:ext cx="6808763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pic>
        <p:nvPicPr>
          <p:cNvPr id="2" name="Graphic 22">
            <a:extLst>
              <a:ext uri="{FF2B5EF4-FFF2-40B4-BE49-F238E27FC236}">
                <a16:creationId xmlns:a16="http://schemas.microsoft.com/office/drawing/2014/main" id="{25AE2ECA-E245-4336-A3A7-4D8E9CAC2DA1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62236" y="472751"/>
            <a:ext cx="1819179" cy="231074"/>
          </a:xfrm>
          <a:prstGeom prst="rect">
            <a:avLst/>
          </a:prstGeom>
        </p:spPr>
      </p:pic>
      <p:sp>
        <p:nvSpPr>
          <p:cNvPr id="40" name="Text Placeholder 4">
            <a:extLst>
              <a:ext uri="{FF2B5EF4-FFF2-40B4-BE49-F238E27FC236}">
                <a16:creationId xmlns:a16="http://schemas.microsoft.com/office/drawing/2014/main" id="{488C4FC3-F68F-4D31-9709-8FB6EC9B3CE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0436" y="3791521"/>
            <a:ext cx="4614203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41" name="Text Placeholder 4">
            <a:extLst>
              <a:ext uri="{FF2B5EF4-FFF2-40B4-BE49-F238E27FC236}">
                <a16:creationId xmlns:a16="http://schemas.microsoft.com/office/drawing/2014/main" id="{C4DA8B71-80BC-48D4-9E37-5124906C2FB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80436" y="4135457"/>
            <a:ext cx="4614203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42" name="Graphic 21">
            <a:extLst>
              <a:ext uri="{FF2B5EF4-FFF2-40B4-BE49-F238E27FC236}">
                <a16:creationId xmlns:a16="http://schemas.microsoft.com/office/drawing/2014/main" id="{23B470B4-3781-486F-9A6D-099F989DCF75}"/>
              </a:ext>
            </a:extLst>
          </p:cNvPr>
          <p:cNvGrpSpPr/>
          <p:nvPr userDrawn="1"/>
        </p:nvGrpSpPr>
        <p:grpSpPr>
          <a:xfrm>
            <a:off x="437195" y="3779361"/>
            <a:ext cx="224692" cy="208986"/>
            <a:chOff x="433348" y="3779361"/>
            <a:chExt cx="182562" cy="208986"/>
          </a:xfrm>
        </p:grpSpPr>
        <p:sp>
          <p:nvSpPr>
            <p:cNvPr id="43" name="Полилиния: фигура 42">
              <a:extLst>
                <a:ext uri="{FF2B5EF4-FFF2-40B4-BE49-F238E27FC236}">
                  <a16:creationId xmlns:a16="http://schemas.microsoft.com/office/drawing/2014/main" id="{996C84F8-598D-4716-B9BE-6104696A1130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4" name="Полилиния: фигура 43">
              <a:extLst>
                <a:ext uri="{FF2B5EF4-FFF2-40B4-BE49-F238E27FC236}">
                  <a16:creationId xmlns:a16="http://schemas.microsoft.com/office/drawing/2014/main" id="{9535BD41-4F92-4E09-875B-3E93A7989553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  <p:grpSp>
        <p:nvGrpSpPr>
          <p:cNvPr id="45" name="Graphic 20">
            <a:extLst>
              <a:ext uri="{FF2B5EF4-FFF2-40B4-BE49-F238E27FC236}">
                <a16:creationId xmlns:a16="http://schemas.microsoft.com/office/drawing/2014/main" id="{0A96E64D-7CB5-4A13-98D5-6BB9BD6EF28A}"/>
              </a:ext>
            </a:extLst>
          </p:cNvPr>
          <p:cNvGrpSpPr/>
          <p:nvPr userDrawn="1"/>
        </p:nvGrpSpPr>
        <p:grpSpPr>
          <a:xfrm>
            <a:off x="416680" y="4113887"/>
            <a:ext cx="279486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46" name="Полилиния: фигура 45">
              <a:extLst>
                <a:ext uri="{FF2B5EF4-FFF2-40B4-BE49-F238E27FC236}">
                  <a16:creationId xmlns:a16="http://schemas.microsoft.com/office/drawing/2014/main" id="{114FB368-4C01-4CC6-BC23-E8143A4CD958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7" name="Полилиния: фигура 46">
              <a:extLst>
                <a:ext uri="{FF2B5EF4-FFF2-40B4-BE49-F238E27FC236}">
                  <a16:creationId xmlns:a16="http://schemas.microsoft.com/office/drawing/2014/main" id="{BB4E6AAE-A155-48E0-A498-4BAAF3D57F42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8" name="Полилиния: фигура 47">
              <a:extLst>
                <a:ext uri="{FF2B5EF4-FFF2-40B4-BE49-F238E27FC236}">
                  <a16:creationId xmlns:a16="http://schemas.microsoft.com/office/drawing/2014/main" id="{794A762A-1518-442D-8AF2-45E852816851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9" name="Полилиния: фигура 48">
              <a:extLst>
                <a:ext uri="{FF2B5EF4-FFF2-40B4-BE49-F238E27FC236}">
                  <a16:creationId xmlns:a16="http://schemas.microsoft.com/office/drawing/2014/main" id="{15932956-5292-4982-9AA0-8AF054A75909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0" name="Полилиния: фигура 49">
              <a:extLst>
                <a:ext uri="{FF2B5EF4-FFF2-40B4-BE49-F238E27FC236}">
                  <a16:creationId xmlns:a16="http://schemas.microsoft.com/office/drawing/2014/main" id="{0C7E0507-82AE-462F-B31C-6F8552FDB2E9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1" name="Полилиния: фигура 50">
              <a:extLst>
                <a:ext uri="{FF2B5EF4-FFF2-40B4-BE49-F238E27FC236}">
                  <a16:creationId xmlns:a16="http://schemas.microsoft.com/office/drawing/2014/main" id="{8734EF1A-81AF-470E-9404-6558619E1D6B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2" name="Полилиния: фигура 51">
              <a:extLst>
                <a:ext uri="{FF2B5EF4-FFF2-40B4-BE49-F238E27FC236}">
                  <a16:creationId xmlns:a16="http://schemas.microsoft.com/office/drawing/2014/main" id="{EC0F535E-8E1D-4345-9F3E-9F91D584B501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  <p:pic>
        <p:nvPicPr>
          <p:cNvPr id="3" name="Picture 16" descr="A close up of a train&#10;&#10;Description automatically generated">
            <a:extLst>
              <a:ext uri="{FF2B5EF4-FFF2-40B4-BE49-F238E27FC236}">
                <a16:creationId xmlns:a16="http://schemas.microsoft.com/office/drawing/2014/main" id="{2BD79D99-5EC9-4CB0-AA00-47A10C4D0BC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30043" y="3415105"/>
            <a:ext cx="8361957" cy="2987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651317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1_Титу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77353818"/>
              </p:ext>
            </p:extLst>
          </p:nvPr>
        </p:nvGraphicFramePr>
        <p:xfrm>
          <a:off x="1955" y="1588"/>
          <a:ext cx="1954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18" name="Слайд think-cell" r:id="rId4" imgW="470" imgH="469" progId="TCLayout.ActiveDocument.1">
                  <p:embed/>
                </p:oleObj>
              </mc:Choice>
              <mc:Fallback>
                <p:oleObj name="Слайд think-cell" r:id="rId4" imgW="470" imgH="469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55" y="1588"/>
                        <a:ext cx="1954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2BF1AD02-4937-475A-A95A-A58946F5ACE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633332" y="2"/>
            <a:ext cx="4558668" cy="547151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lang="en-US">
                <a:solidFill>
                  <a:sysClr val="windowText" lastClr="000000"/>
                </a:solidFill>
              </a:defRPr>
            </a:lvl1pPr>
          </a:lstStyle>
          <a:p>
            <a:pPr marL="144000" lvl="0" indent="-144000"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55D20B-36AB-4A58-B4F0-8693286A007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33348" y="1493235"/>
            <a:ext cx="6808763" cy="1387046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A49E74-B395-4DC0-9905-19B064E22AF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3346" y="3122143"/>
            <a:ext cx="6808763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666E99C-E850-4B71-BE01-59C1D4FD2CC1}"/>
              </a:ext>
            </a:extLst>
          </p:cNvPr>
          <p:cNvSpPr/>
          <p:nvPr userDrawn="1"/>
        </p:nvSpPr>
        <p:spPr>
          <a:xfrm rot="5400000">
            <a:off x="2" y="6395839"/>
            <a:ext cx="462163" cy="46216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4C93761-35A0-4469-8304-7C5F0B4D3F27}"/>
              </a:ext>
            </a:extLst>
          </p:cNvPr>
          <p:cNvSpPr/>
          <p:nvPr userDrawn="1"/>
        </p:nvSpPr>
        <p:spPr>
          <a:xfrm rot="5400000">
            <a:off x="3816665" y="2579174"/>
            <a:ext cx="462163" cy="717116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0976336-608D-45E1-86B0-AF885E9CA4A4}"/>
              </a:ext>
            </a:extLst>
          </p:cNvPr>
          <p:cNvSpPr/>
          <p:nvPr userDrawn="1"/>
        </p:nvSpPr>
        <p:spPr>
          <a:xfrm rot="5400000">
            <a:off x="9681583" y="3423260"/>
            <a:ext cx="462163" cy="455867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F9841F2C-04C5-4B04-8422-8AA2362BF96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0436" y="3791521"/>
            <a:ext cx="4614203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35" name="Text Placeholder 4">
            <a:extLst>
              <a:ext uri="{FF2B5EF4-FFF2-40B4-BE49-F238E27FC236}">
                <a16:creationId xmlns:a16="http://schemas.microsoft.com/office/drawing/2014/main" id="{30831CDD-CE72-4B79-90C7-294548A9FEA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80436" y="4135457"/>
            <a:ext cx="4614203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36" name="Graphic 21">
            <a:extLst>
              <a:ext uri="{FF2B5EF4-FFF2-40B4-BE49-F238E27FC236}">
                <a16:creationId xmlns:a16="http://schemas.microsoft.com/office/drawing/2014/main" id="{BF61796E-A1F7-43D9-BD63-D72FE94AE28B}"/>
              </a:ext>
            </a:extLst>
          </p:cNvPr>
          <p:cNvGrpSpPr/>
          <p:nvPr userDrawn="1"/>
        </p:nvGrpSpPr>
        <p:grpSpPr>
          <a:xfrm>
            <a:off x="437195" y="3779361"/>
            <a:ext cx="224692" cy="208986"/>
            <a:chOff x="433348" y="3779361"/>
            <a:chExt cx="182562" cy="208986"/>
          </a:xfrm>
        </p:grpSpPr>
        <p:sp>
          <p:nvSpPr>
            <p:cNvPr id="37" name="Полилиния: фигура 36">
              <a:extLst>
                <a:ext uri="{FF2B5EF4-FFF2-40B4-BE49-F238E27FC236}">
                  <a16:creationId xmlns:a16="http://schemas.microsoft.com/office/drawing/2014/main" id="{33CBCA7E-A8C1-45ED-BA1C-95E1D7DF99AB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8" name="Полилиния: фигура 37">
              <a:extLst>
                <a:ext uri="{FF2B5EF4-FFF2-40B4-BE49-F238E27FC236}">
                  <a16:creationId xmlns:a16="http://schemas.microsoft.com/office/drawing/2014/main" id="{DD37FA15-96A9-4BF9-8850-C24402FBE1F9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  <p:grpSp>
        <p:nvGrpSpPr>
          <p:cNvPr id="39" name="Graphic 20">
            <a:extLst>
              <a:ext uri="{FF2B5EF4-FFF2-40B4-BE49-F238E27FC236}">
                <a16:creationId xmlns:a16="http://schemas.microsoft.com/office/drawing/2014/main" id="{96B81F6B-92D0-4F96-8698-8FC73D1FD5D8}"/>
              </a:ext>
            </a:extLst>
          </p:cNvPr>
          <p:cNvGrpSpPr/>
          <p:nvPr userDrawn="1"/>
        </p:nvGrpSpPr>
        <p:grpSpPr>
          <a:xfrm>
            <a:off x="416680" y="4113887"/>
            <a:ext cx="279486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40" name="Полилиния: фигура 39">
              <a:extLst>
                <a:ext uri="{FF2B5EF4-FFF2-40B4-BE49-F238E27FC236}">
                  <a16:creationId xmlns:a16="http://schemas.microsoft.com/office/drawing/2014/main" id="{BE80E1C4-0E4E-490C-B24C-E6BD1DE37698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1" name="Полилиния: фигура 40">
              <a:extLst>
                <a:ext uri="{FF2B5EF4-FFF2-40B4-BE49-F238E27FC236}">
                  <a16:creationId xmlns:a16="http://schemas.microsoft.com/office/drawing/2014/main" id="{1256160A-6657-47BD-9454-61FC4B8117D5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2" name="Полилиния: фигура 41">
              <a:extLst>
                <a:ext uri="{FF2B5EF4-FFF2-40B4-BE49-F238E27FC236}">
                  <a16:creationId xmlns:a16="http://schemas.microsoft.com/office/drawing/2014/main" id="{F61B793B-A214-4BC3-87B6-D7CDEF89CD46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3" name="Полилиния: фигура 42">
              <a:extLst>
                <a:ext uri="{FF2B5EF4-FFF2-40B4-BE49-F238E27FC236}">
                  <a16:creationId xmlns:a16="http://schemas.microsoft.com/office/drawing/2014/main" id="{11E4CD8C-B279-4DCB-A725-F3C86AF68918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4" name="Полилиния: фигура 43">
              <a:extLst>
                <a:ext uri="{FF2B5EF4-FFF2-40B4-BE49-F238E27FC236}">
                  <a16:creationId xmlns:a16="http://schemas.microsoft.com/office/drawing/2014/main" id="{93E4DB9A-0BC9-4514-AAEF-2E9784F9BF33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5" name="Полилиния: фигура 44">
              <a:extLst>
                <a:ext uri="{FF2B5EF4-FFF2-40B4-BE49-F238E27FC236}">
                  <a16:creationId xmlns:a16="http://schemas.microsoft.com/office/drawing/2014/main" id="{46826761-24AE-4F9D-9D07-9DB1EEBA3E2F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6" name="Полилиния: фигура 45">
              <a:extLst>
                <a:ext uri="{FF2B5EF4-FFF2-40B4-BE49-F238E27FC236}">
                  <a16:creationId xmlns:a16="http://schemas.microsoft.com/office/drawing/2014/main" id="{30D7BFB3-CC3C-4053-902B-DEAA1C9B1318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  <p:pic>
        <p:nvPicPr>
          <p:cNvPr id="4" name="Graphic 22">
            <a:extLst>
              <a:ext uri="{FF2B5EF4-FFF2-40B4-BE49-F238E27FC236}">
                <a16:creationId xmlns:a16="http://schemas.microsoft.com/office/drawing/2014/main" id="{2B81D266-CF07-469A-BC76-0A9DF5BDBFA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62236" y="472751"/>
            <a:ext cx="1819179" cy="231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2071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2_Титул_с_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Объект 1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59686899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6" name="Слайд think-cell" r:id="rId4" imgW="470" imgH="469" progId="TCLayout.ActiveDocument.1">
                  <p:embed/>
                </p:oleObj>
              </mc:Choice>
              <mc:Fallback>
                <p:oleObj name="Слайд think-cell" r:id="rId4" imgW="470" imgH="469" progId="TCLayout.ActiveDocument.1">
                  <p:embed/>
                  <p:pic>
                    <p:nvPicPr>
                      <p:cNvPr id="12" name="Объект 1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718593BB-B89D-4230-AEB5-D90F9225FF53}"/>
              </a:ext>
            </a:extLst>
          </p:cNvPr>
          <p:cNvSpPr/>
          <p:nvPr userDrawn="1"/>
        </p:nvSpPr>
        <p:spPr>
          <a:xfrm>
            <a:off x="10970420" y="0"/>
            <a:ext cx="1221580" cy="5257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6820AE5-62B1-414B-80FE-2AFD0A76C0A0}"/>
              </a:ext>
            </a:extLst>
          </p:cNvPr>
          <p:cNvSpPr/>
          <p:nvPr userDrawn="1"/>
        </p:nvSpPr>
        <p:spPr>
          <a:xfrm flipH="1" flipV="1">
            <a:off x="2286001" y="5257800"/>
            <a:ext cx="8686800" cy="1143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0EB3A75-459B-4A6D-8FEE-8BAE16CC45CE}"/>
              </a:ext>
            </a:extLst>
          </p:cNvPr>
          <p:cNvSpPr/>
          <p:nvPr userDrawn="1"/>
        </p:nvSpPr>
        <p:spPr>
          <a:xfrm flipH="1" flipV="1">
            <a:off x="1" y="6400800"/>
            <a:ext cx="2286000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4AE5BAB-FF7E-4F6A-963E-D44BBCFFD8E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6790" y="1493235"/>
            <a:ext cx="7498080" cy="1387046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A9ECD82C-4554-4B8B-B82A-B2AFC758FA0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6789" y="3122143"/>
            <a:ext cx="7498080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38962044-D28C-4D5A-840F-73678A7C2ED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9130" y="3791521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703F1DF3-E5F0-4118-8A49-D131D529FE2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9130" y="4135457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2" name="Graphic 21">
            <a:extLst>
              <a:ext uri="{FF2B5EF4-FFF2-40B4-BE49-F238E27FC236}">
                <a16:creationId xmlns:a16="http://schemas.microsoft.com/office/drawing/2014/main" id="{BF38D99C-D8D9-4636-9725-0067B8EA8012}"/>
              </a:ext>
            </a:extLst>
          </p:cNvPr>
          <p:cNvGrpSpPr/>
          <p:nvPr/>
        </p:nvGrpSpPr>
        <p:grpSpPr>
          <a:xfrm>
            <a:off x="460249" y="3779361"/>
            <a:ext cx="182562" cy="208986"/>
            <a:chOff x="433348" y="3779361"/>
            <a:chExt cx="182562" cy="208986"/>
          </a:xfrm>
        </p:grpSpPr>
        <p:sp>
          <p:nvSpPr>
            <p:cNvPr id="3" name="Полилиния: фигура 2">
              <a:extLst>
                <a:ext uri="{FF2B5EF4-FFF2-40B4-BE49-F238E27FC236}">
                  <a16:creationId xmlns:a16="http://schemas.microsoft.com/office/drawing/2014/main" id="{91222E65-061F-4F36-96E6-E725F30A5ABE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F21B9883-8B29-474B-973B-CEF34FC4B7FA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5" name="Graphic 20">
            <a:extLst>
              <a:ext uri="{FF2B5EF4-FFF2-40B4-BE49-F238E27FC236}">
                <a16:creationId xmlns:a16="http://schemas.microsoft.com/office/drawing/2014/main" id="{D5FF9A8D-CBB9-4337-9B0B-5C38A1DD18F7}"/>
              </a:ext>
            </a:extLst>
          </p:cNvPr>
          <p:cNvGrpSpPr/>
          <p:nvPr/>
        </p:nvGrpSpPr>
        <p:grpSpPr>
          <a:xfrm>
            <a:off x="443581" y="4113887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6" name="Полилиния: фигура 5">
              <a:extLst>
                <a:ext uri="{FF2B5EF4-FFF2-40B4-BE49-F238E27FC236}">
                  <a16:creationId xmlns:a16="http://schemas.microsoft.com/office/drawing/2014/main" id="{C15089B7-787D-4D9F-BAA8-F979C8F4076A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7" name="Полилиния: фигура 6">
              <a:extLst>
                <a:ext uri="{FF2B5EF4-FFF2-40B4-BE49-F238E27FC236}">
                  <a16:creationId xmlns:a16="http://schemas.microsoft.com/office/drawing/2014/main" id="{7CB77518-9E31-4425-9163-941F4558862B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8" name="Полилиния: фигура 7">
              <a:extLst>
                <a:ext uri="{FF2B5EF4-FFF2-40B4-BE49-F238E27FC236}">
                  <a16:creationId xmlns:a16="http://schemas.microsoft.com/office/drawing/2014/main" id="{F4C0C792-C07E-4188-A5CE-FD3391A7527D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1" name="Полилиния: фигура 10">
              <a:extLst>
                <a:ext uri="{FF2B5EF4-FFF2-40B4-BE49-F238E27FC236}">
                  <a16:creationId xmlns:a16="http://schemas.microsoft.com/office/drawing/2014/main" id="{589EAB00-F6EC-4A57-8B80-D786B7E68DCB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0" name="Полилиния: фигура 19">
              <a:extLst>
                <a:ext uri="{FF2B5EF4-FFF2-40B4-BE49-F238E27FC236}">
                  <a16:creationId xmlns:a16="http://schemas.microsoft.com/office/drawing/2014/main" id="{93FA371A-FDCB-4DF7-82EB-E09EF66A50E3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1" name="Полилиния: фигура 20">
              <a:extLst>
                <a:ext uri="{FF2B5EF4-FFF2-40B4-BE49-F238E27FC236}">
                  <a16:creationId xmlns:a16="http://schemas.microsoft.com/office/drawing/2014/main" id="{3742E1AA-9B46-4DEC-8F2E-F7AB4133DF2B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2" name="Полилиния: фигура 21">
              <a:extLst>
                <a:ext uri="{FF2B5EF4-FFF2-40B4-BE49-F238E27FC236}">
                  <a16:creationId xmlns:a16="http://schemas.microsoft.com/office/drawing/2014/main" id="{11297B00-0E2C-4169-83C7-DA7AFA0EF836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pic>
        <p:nvPicPr>
          <p:cNvPr id="23" name="Graphic 22">
            <a:extLst>
              <a:ext uri="{FF2B5EF4-FFF2-40B4-BE49-F238E27FC236}">
                <a16:creationId xmlns:a16="http://schemas.microsoft.com/office/drawing/2014/main" id="{8BFDBDD7-0000-43AE-8F6E-6277D4C77C3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  <p:sp>
        <p:nvSpPr>
          <p:cNvPr id="17" name="Рисунок 16">
            <a:extLst>
              <a:ext uri="{FF2B5EF4-FFF2-40B4-BE49-F238E27FC236}">
                <a16:creationId xmlns:a16="http://schemas.microsoft.com/office/drawing/2014/main" id="{DBB14F69-80E1-8037-8ABB-EDF02CC3146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030789" y="0"/>
            <a:ext cx="5940425" cy="6400800"/>
          </a:xfr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54008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_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AFB7B8-42F1-45A1-C9B3-FF499180A1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68739"/>
            <a:ext cx="1028700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8BEAAE-AE07-39A1-6FCD-782381E854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1" y="6453350"/>
            <a:ext cx="5429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4F17F475-3BC8-8D33-F6A8-E0365F5B13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1089031"/>
            <a:ext cx="11277596" cy="508316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69F9DB-CA8B-79B6-8A04-3E04BCB0F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62249"/>
            <a:ext cx="9372601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412736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2_Титул (Рудник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699740422"/>
              </p:ext>
            </p:extLst>
          </p:nvPr>
        </p:nvGraphicFramePr>
        <p:xfrm>
          <a:off x="1955" y="1588"/>
          <a:ext cx="1954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42" name="Слайд think-cell" r:id="rId4" imgW="470" imgH="469" progId="TCLayout.ActiveDocument.1">
                  <p:embed/>
                </p:oleObj>
              </mc:Choice>
              <mc:Fallback>
                <p:oleObj name="Слайд think-cell" r:id="rId4" imgW="470" imgH="469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55" y="1588"/>
                        <a:ext cx="1954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A55D20B-36AB-4A58-B4F0-8693286A007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33348" y="1493235"/>
            <a:ext cx="6808763" cy="1387046"/>
          </a:xfrm>
        </p:spPr>
        <p:txBody>
          <a:bodyPr wrap="square" anchor="ctr">
            <a:sp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A49E74-B395-4DC0-9905-19B064E22AF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3346" y="3137532"/>
            <a:ext cx="6808763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A8D8901-F10F-4803-9000-2B00DAE8C2C6}"/>
              </a:ext>
            </a:extLst>
          </p:cNvPr>
          <p:cNvSpPr/>
          <p:nvPr userDrawn="1"/>
        </p:nvSpPr>
        <p:spPr>
          <a:xfrm rot="5400000">
            <a:off x="2" y="6395839"/>
            <a:ext cx="462163" cy="46216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BD7B5BB-3DED-449A-A48F-CD6F02640ADE}"/>
              </a:ext>
            </a:extLst>
          </p:cNvPr>
          <p:cNvSpPr/>
          <p:nvPr userDrawn="1"/>
        </p:nvSpPr>
        <p:spPr>
          <a:xfrm rot="5400000">
            <a:off x="3816665" y="2579174"/>
            <a:ext cx="462163" cy="717116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E0B9702-EC88-46B2-A10B-5AC089B0023F}"/>
              </a:ext>
            </a:extLst>
          </p:cNvPr>
          <p:cNvSpPr/>
          <p:nvPr userDrawn="1"/>
        </p:nvSpPr>
        <p:spPr>
          <a:xfrm rot="5400000">
            <a:off x="9681583" y="3423260"/>
            <a:ext cx="462163" cy="455867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36" name="Text Placeholder 4">
            <a:extLst>
              <a:ext uri="{FF2B5EF4-FFF2-40B4-BE49-F238E27FC236}">
                <a16:creationId xmlns:a16="http://schemas.microsoft.com/office/drawing/2014/main" id="{BBD61984-F832-45FC-8388-802DE04144E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0436" y="3791521"/>
            <a:ext cx="4614203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37" name="Text Placeholder 4">
            <a:extLst>
              <a:ext uri="{FF2B5EF4-FFF2-40B4-BE49-F238E27FC236}">
                <a16:creationId xmlns:a16="http://schemas.microsoft.com/office/drawing/2014/main" id="{D157DED8-007E-42E7-ADFD-2919321281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80436" y="4135457"/>
            <a:ext cx="4614203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38" name="Graphic 21">
            <a:extLst>
              <a:ext uri="{FF2B5EF4-FFF2-40B4-BE49-F238E27FC236}">
                <a16:creationId xmlns:a16="http://schemas.microsoft.com/office/drawing/2014/main" id="{4E98970C-B15B-4F9F-A002-ED7AA10D5A3C}"/>
              </a:ext>
            </a:extLst>
          </p:cNvPr>
          <p:cNvGrpSpPr/>
          <p:nvPr userDrawn="1"/>
        </p:nvGrpSpPr>
        <p:grpSpPr>
          <a:xfrm>
            <a:off x="437195" y="3779361"/>
            <a:ext cx="224692" cy="208986"/>
            <a:chOff x="433348" y="3779361"/>
            <a:chExt cx="182562" cy="208986"/>
          </a:xfrm>
        </p:grpSpPr>
        <p:sp>
          <p:nvSpPr>
            <p:cNvPr id="39" name="Полилиния: фигура 38">
              <a:extLst>
                <a:ext uri="{FF2B5EF4-FFF2-40B4-BE49-F238E27FC236}">
                  <a16:creationId xmlns:a16="http://schemas.microsoft.com/office/drawing/2014/main" id="{FB5F07AF-0648-435C-ACD2-93CA0BBAAF03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0" name="Полилиния: фигура 39">
              <a:extLst>
                <a:ext uri="{FF2B5EF4-FFF2-40B4-BE49-F238E27FC236}">
                  <a16:creationId xmlns:a16="http://schemas.microsoft.com/office/drawing/2014/main" id="{2CBB4300-615B-4285-9346-A4C7541056F6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  <p:grpSp>
        <p:nvGrpSpPr>
          <p:cNvPr id="41" name="Graphic 20">
            <a:extLst>
              <a:ext uri="{FF2B5EF4-FFF2-40B4-BE49-F238E27FC236}">
                <a16:creationId xmlns:a16="http://schemas.microsoft.com/office/drawing/2014/main" id="{B1A2BA21-9274-4F0F-BF88-075B746E147E}"/>
              </a:ext>
            </a:extLst>
          </p:cNvPr>
          <p:cNvGrpSpPr/>
          <p:nvPr userDrawn="1"/>
        </p:nvGrpSpPr>
        <p:grpSpPr>
          <a:xfrm>
            <a:off x="416680" y="4113887"/>
            <a:ext cx="279486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42" name="Полилиния: фигура 41">
              <a:extLst>
                <a:ext uri="{FF2B5EF4-FFF2-40B4-BE49-F238E27FC236}">
                  <a16:creationId xmlns:a16="http://schemas.microsoft.com/office/drawing/2014/main" id="{F23E0791-2648-46F0-8972-1CDE6E4F7894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3" name="Полилиния: фигура 42">
              <a:extLst>
                <a:ext uri="{FF2B5EF4-FFF2-40B4-BE49-F238E27FC236}">
                  <a16:creationId xmlns:a16="http://schemas.microsoft.com/office/drawing/2014/main" id="{856682DE-5E4A-4747-902B-21AE4528F239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4" name="Полилиния: фигура 43">
              <a:extLst>
                <a:ext uri="{FF2B5EF4-FFF2-40B4-BE49-F238E27FC236}">
                  <a16:creationId xmlns:a16="http://schemas.microsoft.com/office/drawing/2014/main" id="{011A79EA-A477-4415-8C5A-1FF77DA51288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5" name="Полилиния: фигура 44">
              <a:extLst>
                <a:ext uri="{FF2B5EF4-FFF2-40B4-BE49-F238E27FC236}">
                  <a16:creationId xmlns:a16="http://schemas.microsoft.com/office/drawing/2014/main" id="{B4758373-9C10-4E5A-8F60-8E96206C50BE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6" name="Полилиния: фигура 45">
              <a:extLst>
                <a:ext uri="{FF2B5EF4-FFF2-40B4-BE49-F238E27FC236}">
                  <a16:creationId xmlns:a16="http://schemas.microsoft.com/office/drawing/2014/main" id="{43B1B32F-3505-4BFF-859B-C6144E3BD8BF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7" name="Полилиния: фигура 46">
              <a:extLst>
                <a:ext uri="{FF2B5EF4-FFF2-40B4-BE49-F238E27FC236}">
                  <a16:creationId xmlns:a16="http://schemas.microsoft.com/office/drawing/2014/main" id="{D06E52F8-146E-41E3-B969-EE6BFCE05921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8" name="Полилиния: фигура 47">
              <a:extLst>
                <a:ext uri="{FF2B5EF4-FFF2-40B4-BE49-F238E27FC236}">
                  <a16:creationId xmlns:a16="http://schemas.microsoft.com/office/drawing/2014/main" id="{6CBB9558-2526-4F9F-8225-6380F8EA938F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  <p:pic>
        <p:nvPicPr>
          <p:cNvPr id="4" name="Graphic 22">
            <a:extLst>
              <a:ext uri="{FF2B5EF4-FFF2-40B4-BE49-F238E27FC236}">
                <a16:creationId xmlns:a16="http://schemas.microsoft.com/office/drawing/2014/main" id="{0EE306E6-5E0A-417A-87B7-3A95B249D64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62236" y="472751"/>
            <a:ext cx="1819179" cy="231074"/>
          </a:xfrm>
          <a:prstGeom prst="rect">
            <a:avLst/>
          </a:prstGeom>
        </p:spPr>
      </p:pic>
      <p:pic>
        <p:nvPicPr>
          <p:cNvPr id="6" name="Picture 14" descr="A picture containing snow, outdoor, grass, track&#10;&#10;Description automatically generated">
            <a:extLst>
              <a:ext uri="{FF2B5EF4-FFF2-40B4-BE49-F238E27FC236}">
                <a16:creationId xmlns:a16="http://schemas.microsoft.com/office/drawing/2014/main" id="{6D55473C-E3D4-44C0-86F3-A609ABB919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33716" y="0"/>
            <a:ext cx="4558284" cy="547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181654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3_Титул (Человек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49679618"/>
              </p:ext>
            </p:extLst>
          </p:nvPr>
        </p:nvGraphicFramePr>
        <p:xfrm>
          <a:off x="1955" y="1588"/>
          <a:ext cx="1954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66" name="Слайд think-cell" r:id="rId4" imgW="470" imgH="469" progId="TCLayout.ActiveDocument.1">
                  <p:embed/>
                </p:oleObj>
              </mc:Choice>
              <mc:Fallback>
                <p:oleObj name="Слайд think-cell" r:id="rId4" imgW="470" imgH="469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55" y="1588"/>
                        <a:ext cx="1954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A55D20B-36AB-4A58-B4F0-8693286A007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33348" y="1493235"/>
            <a:ext cx="6808763" cy="1387046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A49E74-B395-4DC0-9905-19B064E22AF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3346" y="3122143"/>
            <a:ext cx="6808763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79493D8-0F51-4ACC-81E0-00478C4A6281}"/>
              </a:ext>
            </a:extLst>
          </p:cNvPr>
          <p:cNvSpPr/>
          <p:nvPr userDrawn="1"/>
        </p:nvSpPr>
        <p:spPr>
          <a:xfrm rot="5400000">
            <a:off x="2" y="6395839"/>
            <a:ext cx="462163" cy="46216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869EA0D-E04D-4363-9504-9D1103C7B5AB}"/>
              </a:ext>
            </a:extLst>
          </p:cNvPr>
          <p:cNvSpPr/>
          <p:nvPr userDrawn="1"/>
        </p:nvSpPr>
        <p:spPr>
          <a:xfrm rot="5400000">
            <a:off x="3816665" y="2579174"/>
            <a:ext cx="462163" cy="717116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0D9B9B6-3BBA-4604-A370-0011B26AE0FE}"/>
              </a:ext>
            </a:extLst>
          </p:cNvPr>
          <p:cNvSpPr/>
          <p:nvPr userDrawn="1"/>
        </p:nvSpPr>
        <p:spPr>
          <a:xfrm rot="5400000">
            <a:off x="9681583" y="3423260"/>
            <a:ext cx="462163" cy="455867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35" name="Text Placeholder 4">
            <a:extLst>
              <a:ext uri="{FF2B5EF4-FFF2-40B4-BE49-F238E27FC236}">
                <a16:creationId xmlns:a16="http://schemas.microsoft.com/office/drawing/2014/main" id="{713DC812-A0FD-4A57-84F0-6D18AD9EF94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0436" y="3791521"/>
            <a:ext cx="4614203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36" name="Text Placeholder 4">
            <a:extLst>
              <a:ext uri="{FF2B5EF4-FFF2-40B4-BE49-F238E27FC236}">
                <a16:creationId xmlns:a16="http://schemas.microsoft.com/office/drawing/2014/main" id="{5503A90F-E03F-4F6E-9B0A-8EB13953D05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80436" y="4135457"/>
            <a:ext cx="4614203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37" name="Graphic 21">
            <a:extLst>
              <a:ext uri="{FF2B5EF4-FFF2-40B4-BE49-F238E27FC236}">
                <a16:creationId xmlns:a16="http://schemas.microsoft.com/office/drawing/2014/main" id="{31CD9993-4407-4DCC-A4DF-77751F436C1A}"/>
              </a:ext>
            </a:extLst>
          </p:cNvPr>
          <p:cNvGrpSpPr/>
          <p:nvPr userDrawn="1"/>
        </p:nvGrpSpPr>
        <p:grpSpPr>
          <a:xfrm>
            <a:off x="437195" y="3779361"/>
            <a:ext cx="224692" cy="208986"/>
            <a:chOff x="433348" y="3779361"/>
            <a:chExt cx="182562" cy="208986"/>
          </a:xfrm>
        </p:grpSpPr>
        <p:sp>
          <p:nvSpPr>
            <p:cNvPr id="38" name="Полилиния: фигура 37">
              <a:extLst>
                <a:ext uri="{FF2B5EF4-FFF2-40B4-BE49-F238E27FC236}">
                  <a16:creationId xmlns:a16="http://schemas.microsoft.com/office/drawing/2014/main" id="{64AE7987-9854-48EA-86E1-B44743F2E678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9" name="Полилиния: фигура 38">
              <a:extLst>
                <a:ext uri="{FF2B5EF4-FFF2-40B4-BE49-F238E27FC236}">
                  <a16:creationId xmlns:a16="http://schemas.microsoft.com/office/drawing/2014/main" id="{FEF6726F-3BCF-4132-A194-C010A643A0A6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  <p:grpSp>
        <p:nvGrpSpPr>
          <p:cNvPr id="40" name="Graphic 20">
            <a:extLst>
              <a:ext uri="{FF2B5EF4-FFF2-40B4-BE49-F238E27FC236}">
                <a16:creationId xmlns:a16="http://schemas.microsoft.com/office/drawing/2014/main" id="{F8599215-65E4-40FA-9D80-37C35AF93ABE}"/>
              </a:ext>
            </a:extLst>
          </p:cNvPr>
          <p:cNvGrpSpPr/>
          <p:nvPr userDrawn="1"/>
        </p:nvGrpSpPr>
        <p:grpSpPr>
          <a:xfrm>
            <a:off x="416680" y="4113887"/>
            <a:ext cx="279486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41" name="Полилиния: фигура 40">
              <a:extLst>
                <a:ext uri="{FF2B5EF4-FFF2-40B4-BE49-F238E27FC236}">
                  <a16:creationId xmlns:a16="http://schemas.microsoft.com/office/drawing/2014/main" id="{D2C29AD0-3134-4F6C-8553-95E1022D70F7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2" name="Полилиния: фигура 41">
              <a:extLst>
                <a:ext uri="{FF2B5EF4-FFF2-40B4-BE49-F238E27FC236}">
                  <a16:creationId xmlns:a16="http://schemas.microsoft.com/office/drawing/2014/main" id="{6C2A5485-7F4A-4603-8477-663947609B64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3" name="Полилиния: фигура 42">
              <a:extLst>
                <a:ext uri="{FF2B5EF4-FFF2-40B4-BE49-F238E27FC236}">
                  <a16:creationId xmlns:a16="http://schemas.microsoft.com/office/drawing/2014/main" id="{35312409-B998-4C7A-A13C-57C1A147F4EE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4" name="Полилиния: фигура 43">
              <a:extLst>
                <a:ext uri="{FF2B5EF4-FFF2-40B4-BE49-F238E27FC236}">
                  <a16:creationId xmlns:a16="http://schemas.microsoft.com/office/drawing/2014/main" id="{9A999A42-CB42-44A3-A503-9FAA394608F2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5" name="Полилиния: фигура 44">
              <a:extLst>
                <a:ext uri="{FF2B5EF4-FFF2-40B4-BE49-F238E27FC236}">
                  <a16:creationId xmlns:a16="http://schemas.microsoft.com/office/drawing/2014/main" id="{A15FBE0C-9EEB-481C-91ED-446A95FCC1BD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6" name="Полилиния: фигура 45">
              <a:extLst>
                <a:ext uri="{FF2B5EF4-FFF2-40B4-BE49-F238E27FC236}">
                  <a16:creationId xmlns:a16="http://schemas.microsoft.com/office/drawing/2014/main" id="{1917192F-B547-4215-AFFF-F4A738CE26F5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7" name="Полилиния: фигура 46">
              <a:extLst>
                <a:ext uri="{FF2B5EF4-FFF2-40B4-BE49-F238E27FC236}">
                  <a16:creationId xmlns:a16="http://schemas.microsoft.com/office/drawing/2014/main" id="{AF3F787D-272D-427E-9847-347AD28B1455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  <p:pic>
        <p:nvPicPr>
          <p:cNvPr id="4" name="Graphic 22">
            <a:extLst>
              <a:ext uri="{FF2B5EF4-FFF2-40B4-BE49-F238E27FC236}">
                <a16:creationId xmlns:a16="http://schemas.microsoft.com/office/drawing/2014/main" id="{90B267E7-A6EA-4294-B3F4-CF73D3395D9C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62236" y="472751"/>
            <a:ext cx="1819179" cy="231074"/>
          </a:xfrm>
          <a:prstGeom prst="rect">
            <a:avLst/>
          </a:prstGeom>
        </p:spPr>
      </p:pic>
      <p:pic>
        <p:nvPicPr>
          <p:cNvPr id="6" name="Picture 13" descr="A person holding a gun&#10;&#10;Description automatically generated">
            <a:extLst>
              <a:ext uri="{FF2B5EF4-FFF2-40B4-BE49-F238E27FC236}">
                <a16:creationId xmlns:a16="http://schemas.microsoft.com/office/drawing/2014/main" id="{CD5F9769-D32F-4FFC-95B6-D3E7A421D1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33716" y="0"/>
            <a:ext cx="4558284" cy="547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80420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4_Титул (Шахт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058906671"/>
              </p:ext>
            </p:extLst>
          </p:nvPr>
        </p:nvGraphicFramePr>
        <p:xfrm>
          <a:off x="1955" y="1588"/>
          <a:ext cx="1954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90" name="Слайд think-cell" r:id="rId4" imgW="470" imgH="469" progId="TCLayout.ActiveDocument.1">
                  <p:embed/>
                </p:oleObj>
              </mc:Choice>
              <mc:Fallback>
                <p:oleObj name="Слайд think-cell" r:id="rId4" imgW="470" imgH="469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55" y="1588"/>
                        <a:ext cx="1954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A55D20B-36AB-4A58-B4F0-8693286A007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33348" y="1493235"/>
            <a:ext cx="6808763" cy="1387046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A49E74-B395-4DC0-9905-19B064E22AF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3346" y="3122143"/>
            <a:ext cx="6808763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8F6D55F-5930-432D-A320-C29856F1DD97}"/>
              </a:ext>
            </a:extLst>
          </p:cNvPr>
          <p:cNvSpPr/>
          <p:nvPr userDrawn="1"/>
        </p:nvSpPr>
        <p:spPr>
          <a:xfrm rot="5400000">
            <a:off x="2" y="6395839"/>
            <a:ext cx="462163" cy="46216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DB3EE4B-B5BA-454A-A0F9-E1D7F3FB0C14}"/>
              </a:ext>
            </a:extLst>
          </p:cNvPr>
          <p:cNvSpPr/>
          <p:nvPr userDrawn="1"/>
        </p:nvSpPr>
        <p:spPr>
          <a:xfrm rot="5400000">
            <a:off x="3816665" y="2579174"/>
            <a:ext cx="462163" cy="717116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CC876BD-0329-4C6F-B0F9-5F9AE8B6DD52}"/>
              </a:ext>
            </a:extLst>
          </p:cNvPr>
          <p:cNvSpPr/>
          <p:nvPr userDrawn="1"/>
        </p:nvSpPr>
        <p:spPr>
          <a:xfrm rot="5400000">
            <a:off x="9681583" y="3423260"/>
            <a:ext cx="462163" cy="455867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35" name="Text Placeholder 4">
            <a:extLst>
              <a:ext uri="{FF2B5EF4-FFF2-40B4-BE49-F238E27FC236}">
                <a16:creationId xmlns:a16="http://schemas.microsoft.com/office/drawing/2014/main" id="{0F321814-2B4E-4160-854F-7F0A96072D7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0436" y="3791521"/>
            <a:ext cx="4614203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36" name="Text Placeholder 4">
            <a:extLst>
              <a:ext uri="{FF2B5EF4-FFF2-40B4-BE49-F238E27FC236}">
                <a16:creationId xmlns:a16="http://schemas.microsoft.com/office/drawing/2014/main" id="{3A822E5A-2578-4DC4-B9E6-6AE0CA1FEFA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80436" y="4135457"/>
            <a:ext cx="4614203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37" name="Graphic 21">
            <a:extLst>
              <a:ext uri="{FF2B5EF4-FFF2-40B4-BE49-F238E27FC236}">
                <a16:creationId xmlns:a16="http://schemas.microsoft.com/office/drawing/2014/main" id="{B587FCFB-31D0-4D21-9907-631932CD365F}"/>
              </a:ext>
            </a:extLst>
          </p:cNvPr>
          <p:cNvGrpSpPr/>
          <p:nvPr userDrawn="1"/>
        </p:nvGrpSpPr>
        <p:grpSpPr>
          <a:xfrm>
            <a:off x="437195" y="3779361"/>
            <a:ext cx="224692" cy="208986"/>
            <a:chOff x="433348" y="3779361"/>
            <a:chExt cx="182562" cy="208986"/>
          </a:xfrm>
        </p:grpSpPr>
        <p:sp>
          <p:nvSpPr>
            <p:cNvPr id="38" name="Полилиния: фигура 37">
              <a:extLst>
                <a:ext uri="{FF2B5EF4-FFF2-40B4-BE49-F238E27FC236}">
                  <a16:creationId xmlns:a16="http://schemas.microsoft.com/office/drawing/2014/main" id="{D43B9190-7F8B-40DD-92A4-307FCCB161C8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9" name="Полилиния: фигура 38">
              <a:extLst>
                <a:ext uri="{FF2B5EF4-FFF2-40B4-BE49-F238E27FC236}">
                  <a16:creationId xmlns:a16="http://schemas.microsoft.com/office/drawing/2014/main" id="{EC85EFF3-8AB9-4C1F-9900-DFA117847E42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  <p:grpSp>
        <p:nvGrpSpPr>
          <p:cNvPr id="40" name="Graphic 20">
            <a:extLst>
              <a:ext uri="{FF2B5EF4-FFF2-40B4-BE49-F238E27FC236}">
                <a16:creationId xmlns:a16="http://schemas.microsoft.com/office/drawing/2014/main" id="{2547CBDB-9FC3-4093-B2A8-BCE877307961}"/>
              </a:ext>
            </a:extLst>
          </p:cNvPr>
          <p:cNvGrpSpPr/>
          <p:nvPr userDrawn="1"/>
        </p:nvGrpSpPr>
        <p:grpSpPr>
          <a:xfrm>
            <a:off x="416680" y="4113887"/>
            <a:ext cx="279486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41" name="Полилиния: фигура 40">
              <a:extLst>
                <a:ext uri="{FF2B5EF4-FFF2-40B4-BE49-F238E27FC236}">
                  <a16:creationId xmlns:a16="http://schemas.microsoft.com/office/drawing/2014/main" id="{8E453954-FC8E-44E6-B334-E10C51D7EEFE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2" name="Полилиния: фигура 41">
              <a:extLst>
                <a:ext uri="{FF2B5EF4-FFF2-40B4-BE49-F238E27FC236}">
                  <a16:creationId xmlns:a16="http://schemas.microsoft.com/office/drawing/2014/main" id="{A2949E03-2784-4CBC-9E9A-2CE16CBD9563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3" name="Полилиния: фигура 42">
              <a:extLst>
                <a:ext uri="{FF2B5EF4-FFF2-40B4-BE49-F238E27FC236}">
                  <a16:creationId xmlns:a16="http://schemas.microsoft.com/office/drawing/2014/main" id="{A04E8080-07B2-4C17-93AB-F62DD030C88A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4" name="Полилиния: фигура 43">
              <a:extLst>
                <a:ext uri="{FF2B5EF4-FFF2-40B4-BE49-F238E27FC236}">
                  <a16:creationId xmlns:a16="http://schemas.microsoft.com/office/drawing/2014/main" id="{81B3848D-C7AE-4A1C-9FAC-295F0390270C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5" name="Полилиния: фигура 44">
              <a:extLst>
                <a:ext uri="{FF2B5EF4-FFF2-40B4-BE49-F238E27FC236}">
                  <a16:creationId xmlns:a16="http://schemas.microsoft.com/office/drawing/2014/main" id="{17607169-5614-4263-B7FC-BEBEE5EB3F86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6" name="Полилиния: фигура 45">
              <a:extLst>
                <a:ext uri="{FF2B5EF4-FFF2-40B4-BE49-F238E27FC236}">
                  <a16:creationId xmlns:a16="http://schemas.microsoft.com/office/drawing/2014/main" id="{5DAEF6FE-0B3B-41A2-9398-BDE5F9854E19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7" name="Полилиния: фигура 46">
              <a:extLst>
                <a:ext uri="{FF2B5EF4-FFF2-40B4-BE49-F238E27FC236}">
                  <a16:creationId xmlns:a16="http://schemas.microsoft.com/office/drawing/2014/main" id="{01CFAFF5-193C-4AA0-BEE5-073B8C673947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  <p:pic>
        <p:nvPicPr>
          <p:cNvPr id="4" name="Graphic 22">
            <a:extLst>
              <a:ext uri="{FF2B5EF4-FFF2-40B4-BE49-F238E27FC236}">
                <a16:creationId xmlns:a16="http://schemas.microsoft.com/office/drawing/2014/main" id="{59EB2860-4B14-41A5-A802-792DDFC2DE4C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62236" y="472751"/>
            <a:ext cx="1819179" cy="231074"/>
          </a:xfrm>
          <a:prstGeom prst="rect">
            <a:avLst/>
          </a:prstGeom>
        </p:spPr>
      </p:pic>
      <p:pic>
        <p:nvPicPr>
          <p:cNvPr id="8" name="Picture 4" descr="A picture containing old, sitting, pile, motorcycle&#10;&#10;Description automatically generated">
            <a:extLst>
              <a:ext uri="{FF2B5EF4-FFF2-40B4-BE49-F238E27FC236}">
                <a16:creationId xmlns:a16="http://schemas.microsoft.com/office/drawing/2014/main" id="{E16531B4-2ED1-45E6-B0A5-B1D343903CB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33716" y="0"/>
            <a:ext cx="4558284" cy="547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884380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1_Титул (Мос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A picture containing water, boat, train, large&#10;&#10;Description automatically generated">
            <a:extLst>
              <a:ext uri="{FF2B5EF4-FFF2-40B4-BE49-F238E27FC236}">
                <a16:creationId xmlns:a16="http://schemas.microsoft.com/office/drawing/2014/main" id="{923D0E8B-2177-43F7-9DAB-AFABFE7BB2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3220"/>
            <a:ext cx="12192000" cy="6851561"/>
          </a:xfrm>
          <a:prstGeom prst="rect">
            <a:avLst/>
          </a:prstGeom>
        </p:spPr>
      </p:pic>
      <p:graphicFrame>
        <p:nvGraphicFramePr>
          <p:cNvPr id="7" name="Объект 6" hidden="1">
            <a:extLst>
              <a:ext uri="{FF2B5EF4-FFF2-40B4-BE49-F238E27FC236}">
                <a16:creationId xmlns:a16="http://schemas.microsoft.com/office/drawing/2014/main" id="{6EA0E9A1-B4EA-4A04-A1CE-EC6A94B5AC4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50123294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14" name="Слайд think-cell" r:id="rId5" imgW="473" imgH="476" progId="TCLayout.ActiveDocument.1">
                  <p:embed/>
                </p:oleObj>
              </mc:Choice>
              <mc:Fallback>
                <p:oleObj name="Слайд think-cell" r:id="rId5" imgW="473" imgH="47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A55D20B-36AB-4A58-B4F0-8693286A007B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416679" y="2302735"/>
            <a:ext cx="5964702" cy="1418850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A49E74-B395-4DC0-9905-19B064E22AF1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416679" y="3947545"/>
            <a:ext cx="5964702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4" name="Rectangle 17">
            <a:extLst>
              <a:ext uri="{FF2B5EF4-FFF2-40B4-BE49-F238E27FC236}">
                <a16:creationId xmlns:a16="http://schemas.microsoft.com/office/drawing/2014/main" id="{64F79525-B21A-470A-A536-7B1B9084164D}"/>
              </a:ext>
            </a:extLst>
          </p:cNvPr>
          <p:cNvSpPr/>
          <p:nvPr userDrawn="1"/>
        </p:nvSpPr>
        <p:spPr>
          <a:xfrm>
            <a:off x="10070937" y="6669089"/>
            <a:ext cx="2120864" cy="18891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5" name="Rectangle 18">
            <a:extLst>
              <a:ext uri="{FF2B5EF4-FFF2-40B4-BE49-F238E27FC236}">
                <a16:creationId xmlns:a16="http://schemas.microsoft.com/office/drawing/2014/main" id="{8B47EA50-3774-4636-8EB5-6E97CBA01806}"/>
              </a:ext>
            </a:extLst>
          </p:cNvPr>
          <p:cNvSpPr/>
          <p:nvPr userDrawn="1"/>
        </p:nvSpPr>
        <p:spPr>
          <a:xfrm>
            <a:off x="2" y="6669089"/>
            <a:ext cx="6231369" cy="1889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A7F6914-D171-4037-9C4B-6345638DEFC5}"/>
              </a:ext>
            </a:extLst>
          </p:cNvPr>
          <p:cNvSpPr/>
          <p:nvPr userDrawn="1"/>
        </p:nvSpPr>
        <p:spPr>
          <a:xfrm>
            <a:off x="6231366" y="6669089"/>
            <a:ext cx="3839577" cy="18891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4" name="Graphic 22">
            <a:extLst>
              <a:ext uri="{FF2B5EF4-FFF2-40B4-BE49-F238E27FC236}">
                <a16:creationId xmlns:a16="http://schemas.microsoft.com/office/drawing/2014/main" id="{2838787E-2EC2-49AF-930C-DEF41D592B67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462236" y="472751"/>
            <a:ext cx="1819179" cy="231074"/>
          </a:xfrm>
          <a:prstGeom prst="rect">
            <a:avLst/>
          </a:prstGeom>
        </p:spPr>
      </p:pic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0F321814-2B4E-4160-854F-7F0A96072D7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0436" y="4507137"/>
            <a:ext cx="4614203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3A822E5A-2578-4DC4-B9E6-6AE0CA1FEFA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80436" y="4851073"/>
            <a:ext cx="4614203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22" name="Graphic 21">
            <a:extLst>
              <a:ext uri="{FF2B5EF4-FFF2-40B4-BE49-F238E27FC236}">
                <a16:creationId xmlns:a16="http://schemas.microsoft.com/office/drawing/2014/main" id="{B587FCFB-31D0-4D21-9907-631932CD365F}"/>
              </a:ext>
            </a:extLst>
          </p:cNvPr>
          <p:cNvGrpSpPr/>
          <p:nvPr userDrawn="1"/>
        </p:nvGrpSpPr>
        <p:grpSpPr>
          <a:xfrm>
            <a:off x="437195" y="4494977"/>
            <a:ext cx="224692" cy="208986"/>
            <a:chOff x="433348" y="3779361"/>
            <a:chExt cx="182562" cy="208986"/>
          </a:xfrm>
        </p:grpSpPr>
        <p:sp>
          <p:nvSpPr>
            <p:cNvPr id="23" name="Полилиния: фигура 37">
              <a:extLst>
                <a:ext uri="{FF2B5EF4-FFF2-40B4-BE49-F238E27FC236}">
                  <a16:creationId xmlns:a16="http://schemas.microsoft.com/office/drawing/2014/main" id="{D43B9190-7F8B-40DD-92A4-307FCCB161C8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24" name="Полилиния: фигура 38">
              <a:extLst>
                <a:ext uri="{FF2B5EF4-FFF2-40B4-BE49-F238E27FC236}">
                  <a16:creationId xmlns:a16="http://schemas.microsoft.com/office/drawing/2014/main" id="{EC85EFF3-8AB9-4C1F-9900-DFA117847E42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  <p:grpSp>
        <p:nvGrpSpPr>
          <p:cNvPr id="25" name="Graphic 20">
            <a:extLst>
              <a:ext uri="{FF2B5EF4-FFF2-40B4-BE49-F238E27FC236}">
                <a16:creationId xmlns:a16="http://schemas.microsoft.com/office/drawing/2014/main" id="{2547CBDB-9FC3-4093-B2A8-BCE877307961}"/>
              </a:ext>
            </a:extLst>
          </p:cNvPr>
          <p:cNvGrpSpPr/>
          <p:nvPr userDrawn="1"/>
        </p:nvGrpSpPr>
        <p:grpSpPr>
          <a:xfrm>
            <a:off x="416680" y="4829504"/>
            <a:ext cx="279486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26" name="Полилиния: фигура 40">
              <a:extLst>
                <a:ext uri="{FF2B5EF4-FFF2-40B4-BE49-F238E27FC236}">
                  <a16:creationId xmlns:a16="http://schemas.microsoft.com/office/drawing/2014/main" id="{8E453954-FC8E-44E6-B334-E10C51D7EEFE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27" name="Полилиния: фигура 41">
              <a:extLst>
                <a:ext uri="{FF2B5EF4-FFF2-40B4-BE49-F238E27FC236}">
                  <a16:creationId xmlns:a16="http://schemas.microsoft.com/office/drawing/2014/main" id="{A2949E03-2784-4CBC-9E9A-2CE16CBD9563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28" name="Полилиния: фигура 42">
              <a:extLst>
                <a:ext uri="{FF2B5EF4-FFF2-40B4-BE49-F238E27FC236}">
                  <a16:creationId xmlns:a16="http://schemas.microsoft.com/office/drawing/2014/main" id="{A04E8080-07B2-4C17-93AB-F62DD030C88A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29" name="Полилиния: фигура 43">
              <a:extLst>
                <a:ext uri="{FF2B5EF4-FFF2-40B4-BE49-F238E27FC236}">
                  <a16:creationId xmlns:a16="http://schemas.microsoft.com/office/drawing/2014/main" id="{81B3848D-C7AE-4A1C-9FAC-295F0390270C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0" name="Полилиния: фигура 44">
              <a:extLst>
                <a:ext uri="{FF2B5EF4-FFF2-40B4-BE49-F238E27FC236}">
                  <a16:creationId xmlns:a16="http://schemas.microsoft.com/office/drawing/2014/main" id="{17607169-5614-4263-B7FC-BEBEE5EB3F86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1" name="Полилиния: фигура 45">
              <a:extLst>
                <a:ext uri="{FF2B5EF4-FFF2-40B4-BE49-F238E27FC236}">
                  <a16:creationId xmlns:a16="http://schemas.microsoft.com/office/drawing/2014/main" id="{5DAEF6FE-0B3B-41A2-9398-BDE5F9854E19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2" name="Полилиния: фигура 46">
              <a:extLst>
                <a:ext uri="{FF2B5EF4-FFF2-40B4-BE49-F238E27FC236}">
                  <a16:creationId xmlns:a16="http://schemas.microsoft.com/office/drawing/2014/main" id="{01CFAFF5-193C-4AA0-BEE5-073B8C673947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08429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2_Титул (Конструкция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building, dome, umbrella, open&#10;&#10;Description automatically generated">
            <a:extLst>
              <a:ext uri="{FF2B5EF4-FFF2-40B4-BE49-F238E27FC236}">
                <a16:creationId xmlns:a16="http://schemas.microsoft.com/office/drawing/2014/main" id="{55C1F6EF-9C19-4839-A4BE-B79A3E4B82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864" y="2266"/>
            <a:ext cx="12227727" cy="6853469"/>
          </a:xfrm>
          <a:prstGeom prst="rect">
            <a:avLst/>
          </a:prstGeom>
        </p:spPr>
      </p:pic>
      <p:graphicFrame>
        <p:nvGraphicFramePr>
          <p:cNvPr id="7" name="Объект 6" hidden="1">
            <a:extLst>
              <a:ext uri="{FF2B5EF4-FFF2-40B4-BE49-F238E27FC236}">
                <a16:creationId xmlns:a16="http://schemas.microsoft.com/office/drawing/2014/main" id="{6EA0E9A1-B4EA-4A04-A1CE-EC6A94B5AC4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92824610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38" name="Слайд think-cell" r:id="rId5" imgW="473" imgH="476" progId="TCLayout.ActiveDocument.1">
                  <p:embed/>
                </p:oleObj>
              </mc:Choice>
              <mc:Fallback>
                <p:oleObj name="Слайд think-cell" r:id="rId5" imgW="473" imgH="47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A55D20B-36AB-4A58-B4F0-8693286A007B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416679" y="2302735"/>
            <a:ext cx="5964702" cy="1418850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A49E74-B395-4DC0-9905-19B064E22AF1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416679" y="3947545"/>
            <a:ext cx="5964702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4" name="Rectangle 17">
            <a:extLst>
              <a:ext uri="{FF2B5EF4-FFF2-40B4-BE49-F238E27FC236}">
                <a16:creationId xmlns:a16="http://schemas.microsoft.com/office/drawing/2014/main" id="{64F79525-B21A-470A-A536-7B1B9084164D}"/>
              </a:ext>
            </a:extLst>
          </p:cNvPr>
          <p:cNvSpPr/>
          <p:nvPr userDrawn="1"/>
        </p:nvSpPr>
        <p:spPr>
          <a:xfrm>
            <a:off x="10070937" y="6669089"/>
            <a:ext cx="2120864" cy="18891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5" name="Rectangle 18">
            <a:extLst>
              <a:ext uri="{FF2B5EF4-FFF2-40B4-BE49-F238E27FC236}">
                <a16:creationId xmlns:a16="http://schemas.microsoft.com/office/drawing/2014/main" id="{8B47EA50-3774-4636-8EB5-6E97CBA01806}"/>
              </a:ext>
            </a:extLst>
          </p:cNvPr>
          <p:cNvSpPr/>
          <p:nvPr userDrawn="1"/>
        </p:nvSpPr>
        <p:spPr>
          <a:xfrm>
            <a:off x="2" y="6669089"/>
            <a:ext cx="6231369" cy="1889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A7F6914-D171-4037-9C4B-6345638DEFC5}"/>
              </a:ext>
            </a:extLst>
          </p:cNvPr>
          <p:cNvSpPr/>
          <p:nvPr userDrawn="1"/>
        </p:nvSpPr>
        <p:spPr>
          <a:xfrm>
            <a:off x="6231366" y="6669089"/>
            <a:ext cx="3839577" cy="18891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4" name="Graphic 22">
            <a:extLst>
              <a:ext uri="{FF2B5EF4-FFF2-40B4-BE49-F238E27FC236}">
                <a16:creationId xmlns:a16="http://schemas.microsoft.com/office/drawing/2014/main" id="{2838787E-2EC2-49AF-930C-DEF41D592B67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462236" y="472751"/>
            <a:ext cx="1819179" cy="231074"/>
          </a:xfrm>
          <a:prstGeom prst="rect">
            <a:avLst/>
          </a:prstGeom>
        </p:spPr>
      </p:pic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0F321814-2B4E-4160-854F-7F0A96072D7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0436" y="4507139"/>
            <a:ext cx="4614203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3A822E5A-2578-4DC4-B9E6-6AE0CA1FEFA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80436" y="4851075"/>
            <a:ext cx="4614203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22" name="Graphic 21">
            <a:extLst>
              <a:ext uri="{FF2B5EF4-FFF2-40B4-BE49-F238E27FC236}">
                <a16:creationId xmlns:a16="http://schemas.microsoft.com/office/drawing/2014/main" id="{B587FCFB-31D0-4D21-9907-631932CD365F}"/>
              </a:ext>
            </a:extLst>
          </p:cNvPr>
          <p:cNvGrpSpPr/>
          <p:nvPr userDrawn="1"/>
        </p:nvGrpSpPr>
        <p:grpSpPr>
          <a:xfrm>
            <a:off x="437195" y="4494979"/>
            <a:ext cx="224692" cy="208986"/>
            <a:chOff x="433348" y="3779361"/>
            <a:chExt cx="182562" cy="208986"/>
          </a:xfrm>
        </p:grpSpPr>
        <p:sp>
          <p:nvSpPr>
            <p:cNvPr id="23" name="Полилиния: фигура 37">
              <a:extLst>
                <a:ext uri="{FF2B5EF4-FFF2-40B4-BE49-F238E27FC236}">
                  <a16:creationId xmlns:a16="http://schemas.microsoft.com/office/drawing/2014/main" id="{D43B9190-7F8B-40DD-92A4-307FCCB161C8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24" name="Полилиния: фигура 38">
              <a:extLst>
                <a:ext uri="{FF2B5EF4-FFF2-40B4-BE49-F238E27FC236}">
                  <a16:creationId xmlns:a16="http://schemas.microsoft.com/office/drawing/2014/main" id="{EC85EFF3-8AB9-4C1F-9900-DFA117847E42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  <p:grpSp>
        <p:nvGrpSpPr>
          <p:cNvPr id="25" name="Graphic 20">
            <a:extLst>
              <a:ext uri="{FF2B5EF4-FFF2-40B4-BE49-F238E27FC236}">
                <a16:creationId xmlns:a16="http://schemas.microsoft.com/office/drawing/2014/main" id="{2547CBDB-9FC3-4093-B2A8-BCE877307961}"/>
              </a:ext>
            </a:extLst>
          </p:cNvPr>
          <p:cNvGrpSpPr/>
          <p:nvPr userDrawn="1"/>
        </p:nvGrpSpPr>
        <p:grpSpPr>
          <a:xfrm>
            <a:off x="416680" y="4829506"/>
            <a:ext cx="279486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26" name="Полилиния: фигура 40">
              <a:extLst>
                <a:ext uri="{FF2B5EF4-FFF2-40B4-BE49-F238E27FC236}">
                  <a16:creationId xmlns:a16="http://schemas.microsoft.com/office/drawing/2014/main" id="{8E453954-FC8E-44E6-B334-E10C51D7EEFE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27" name="Полилиния: фигура 41">
              <a:extLst>
                <a:ext uri="{FF2B5EF4-FFF2-40B4-BE49-F238E27FC236}">
                  <a16:creationId xmlns:a16="http://schemas.microsoft.com/office/drawing/2014/main" id="{A2949E03-2784-4CBC-9E9A-2CE16CBD9563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28" name="Полилиния: фигура 42">
              <a:extLst>
                <a:ext uri="{FF2B5EF4-FFF2-40B4-BE49-F238E27FC236}">
                  <a16:creationId xmlns:a16="http://schemas.microsoft.com/office/drawing/2014/main" id="{A04E8080-07B2-4C17-93AB-F62DD030C88A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29" name="Полилиния: фигура 43">
              <a:extLst>
                <a:ext uri="{FF2B5EF4-FFF2-40B4-BE49-F238E27FC236}">
                  <a16:creationId xmlns:a16="http://schemas.microsoft.com/office/drawing/2014/main" id="{81B3848D-C7AE-4A1C-9FAC-295F0390270C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0" name="Полилиния: фигура 44">
              <a:extLst>
                <a:ext uri="{FF2B5EF4-FFF2-40B4-BE49-F238E27FC236}">
                  <a16:creationId xmlns:a16="http://schemas.microsoft.com/office/drawing/2014/main" id="{17607169-5614-4263-B7FC-BEBEE5EB3F86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1" name="Полилиния: фигура 45">
              <a:extLst>
                <a:ext uri="{FF2B5EF4-FFF2-40B4-BE49-F238E27FC236}">
                  <a16:creationId xmlns:a16="http://schemas.microsoft.com/office/drawing/2014/main" id="{5DAEF6FE-0B3B-41A2-9398-BDE5F9854E19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2" name="Полилиния: фигура 46">
              <a:extLst>
                <a:ext uri="{FF2B5EF4-FFF2-40B4-BE49-F238E27FC236}">
                  <a16:creationId xmlns:a16="http://schemas.microsoft.com/office/drawing/2014/main" id="{01CFAFF5-193C-4AA0-BEE5-073B8C673947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373789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3_Титул (Конструкция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cage&#10;&#10;Description automatically generated">
            <a:extLst>
              <a:ext uri="{FF2B5EF4-FFF2-40B4-BE49-F238E27FC236}">
                <a16:creationId xmlns:a16="http://schemas.microsoft.com/office/drawing/2014/main" id="{46C5FD2B-A7D5-4175-8BF5-D68C2A806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66"/>
            <a:ext cx="12192000" cy="6853469"/>
          </a:xfrm>
          <a:prstGeom prst="rect">
            <a:avLst/>
          </a:prstGeom>
        </p:spPr>
      </p:pic>
      <p:graphicFrame>
        <p:nvGraphicFramePr>
          <p:cNvPr id="7" name="Объект 6" hidden="1">
            <a:extLst>
              <a:ext uri="{FF2B5EF4-FFF2-40B4-BE49-F238E27FC236}">
                <a16:creationId xmlns:a16="http://schemas.microsoft.com/office/drawing/2014/main" id="{6EA0E9A1-B4EA-4A04-A1CE-EC6A94B5AC4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88320674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62" name="Слайд think-cell" r:id="rId5" imgW="473" imgH="476" progId="TCLayout.ActiveDocument.1">
                  <p:embed/>
                </p:oleObj>
              </mc:Choice>
              <mc:Fallback>
                <p:oleObj name="Слайд think-cell" r:id="rId5" imgW="473" imgH="47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A55D20B-36AB-4A58-B4F0-8693286A007B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416679" y="2302735"/>
            <a:ext cx="5964702" cy="1418850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A49E74-B395-4DC0-9905-19B064E22AF1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416679" y="3947545"/>
            <a:ext cx="5964702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4" name="Rectangle 17">
            <a:extLst>
              <a:ext uri="{FF2B5EF4-FFF2-40B4-BE49-F238E27FC236}">
                <a16:creationId xmlns:a16="http://schemas.microsoft.com/office/drawing/2014/main" id="{64F79525-B21A-470A-A536-7B1B9084164D}"/>
              </a:ext>
            </a:extLst>
          </p:cNvPr>
          <p:cNvSpPr/>
          <p:nvPr userDrawn="1"/>
        </p:nvSpPr>
        <p:spPr>
          <a:xfrm>
            <a:off x="10070937" y="6669089"/>
            <a:ext cx="2120864" cy="18891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5" name="Rectangle 18">
            <a:extLst>
              <a:ext uri="{FF2B5EF4-FFF2-40B4-BE49-F238E27FC236}">
                <a16:creationId xmlns:a16="http://schemas.microsoft.com/office/drawing/2014/main" id="{8B47EA50-3774-4636-8EB5-6E97CBA01806}"/>
              </a:ext>
            </a:extLst>
          </p:cNvPr>
          <p:cNvSpPr/>
          <p:nvPr userDrawn="1"/>
        </p:nvSpPr>
        <p:spPr>
          <a:xfrm>
            <a:off x="2" y="6669089"/>
            <a:ext cx="6231369" cy="1889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A7F6914-D171-4037-9C4B-6345638DEFC5}"/>
              </a:ext>
            </a:extLst>
          </p:cNvPr>
          <p:cNvSpPr/>
          <p:nvPr userDrawn="1"/>
        </p:nvSpPr>
        <p:spPr>
          <a:xfrm>
            <a:off x="6231366" y="6669089"/>
            <a:ext cx="3839577" cy="18891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4" name="Graphic 22">
            <a:extLst>
              <a:ext uri="{FF2B5EF4-FFF2-40B4-BE49-F238E27FC236}">
                <a16:creationId xmlns:a16="http://schemas.microsoft.com/office/drawing/2014/main" id="{2838787E-2EC2-49AF-930C-DEF41D592B67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462236" y="472751"/>
            <a:ext cx="1819179" cy="231074"/>
          </a:xfrm>
          <a:prstGeom prst="rect">
            <a:avLst/>
          </a:prstGeom>
        </p:spPr>
      </p:pic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0F321814-2B4E-4160-854F-7F0A96072D7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0436" y="4507137"/>
            <a:ext cx="4614203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3A822E5A-2578-4DC4-B9E6-6AE0CA1FEFA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80436" y="4851073"/>
            <a:ext cx="4614203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22" name="Graphic 21">
            <a:extLst>
              <a:ext uri="{FF2B5EF4-FFF2-40B4-BE49-F238E27FC236}">
                <a16:creationId xmlns:a16="http://schemas.microsoft.com/office/drawing/2014/main" id="{B587FCFB-31D0-4D21-9907-631932CD365F}"/>
              </a:ext>
            </a:extLst>
          </p:cNvPr>
          <p:cNvGrpSpPr/>
          <p:nvPr userDrawn="1"/>
        </p:nvGrpSpPr>
        <p:grpSpPr>
          <a:xfrm>
            <a:off x="437195" y="4494977"/>
            <a:ext cx="224692" cy="208986"/>
            <a:chOff x="433348" y="3779361"/>
            <a:chExt cx="182562" cy="208986"/>
          </a:xfrm>
        </p:grpSpPr>
        <p:sp>
          <p:nvSpPr>
            <p:cNvPr id="23" name="Полилиния: фигура 37">
              <a:extLst>
                <a:ext uri="{FF2B5EF4-FFF2-40B4-BE49-F238E27FC236}">
                  <a16:creationId xmlns:a16="http://schemas.microsoft.com/office/drawing/2014/main" id="{D43B9190-7F8B-40DD-92A4-307FCCB161C8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24" name="Полилиния: фигура 38">
              <a:extLst>
                <a:ext uri="{FF2B5EF4-FFF2-40B4-BE49-F238E27FC236}">
                  <a16:creationId xmlns:a16="http://schemas.microsoft.com/office/drawing/2014/main" id="{EC85EFF3-8AB9-4C1F-9900-DFA117847E42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  <p:grpSp>
        <p:nvGrpSpPr>
          <p:cNvPr id="25" name="Graphic 20">
            <a:extLst>
              <a:ext uri="{FF2B5EF4-FFF2-40B4-BE49-F238E27FC236}">
                <a16:creationId xmlns:a16="http://schemas.microsoft.com/office/drawing/2014/main" id="{2547CBDB-9FC3-4093-B2A8-BCE877307961}"/>
              </a:ext>
            </a:extLst>
          </p:cNvPr>
          <p:cNvGrpSpPr/>
          <p:nvPr userDrawn="1"/>
        </p:nvGrpSpPr>
        <p:grpSpPr>
          <a:xfrm>
            <a:off x="416680" y="4829504"/>
            <a:ext cx="279486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26" name="Полилиния: фигура 40">
              <a:extLst>
                <a:ext uri="{FF2B5EF4-FFF2-40B4-BE49-F238E27FC236}">
                  <a16:creationId xmlns:a16="http://schemas.microsoft.com/office/drawing/2014/main" id="{8E453954-FC8E-44E6-B334-E10C51D7EEFE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27" name="Полилиния: фигура 41">
              <a:extLst>
                <a:ext uri="{FF2B5EF4-FFF2-40B4-BE49-F238E27FC236}">
                  <a16:creationId xmlns:a16="http://schemas.microsoft.com/office/drawing/2014/main" id="{A2949E03-2784-4CBC-9E9A-2CE16CBD9563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28" name="Полилиния: фигура 42">
              <a:extLst>
                <a:ext uri="{FF2B5EF4-FFF2-40B4-BE49-F238E27FC236}">
                  <a16:creationId xmlns:a16="http://schemas.microsoft.com/office/drawing/2014/main" id="{A04E8080-07B2-4C17-93AB-F62DD030C88A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29" name="Полилиния: фигура 43">
              <a:extLst>
                <a:ext uri="{FF2B5EF4-FFF2-40B4-BE49-F238E27FC236}">
                  <a16:creationId xmlns:a16="http://schemas.microsoft.com/office/drawing/2014/main" id="{81B3848D-C7AE-4A1C-9FAC-295F0390270C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0" name="Полилиния: фигура 44">
              <a:extLst>
                <a:ext uri="{FF2B5EF4-FFF2-40B4-BE49-F238E27FC236}">
                  <a16:creationId xmlns:a16="http://schemas.microsoft.com/office/drawing/2014/main" id="{17607169-5614-4263-B7FC-BEBEE5EB3F86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1" name="Полилиния: фигура 45">
              <a:extLst>
                <a:ext uri="{FF2B5EF4-FFF2-40B4-BE49-F238E27FC236}">
                  <a16:creationId xmlns:a16="http://schemas.microsoft.com/office/drawing/2014/main" id="{5DAEF6FE-0B3B-41A2-9398-BDE5F9854E19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2" name="Полилиния: фигура 46">
              <a:extLst>
                <a:ext uri="{FF2B5EF4-FFF2-40B4-BE49-F238E27FC236}">
                  <a16:creationId xmlns:a16="http://schemas.microsoft.com/office/drawing/2014/main" id="{01CFAFF5-193C-4AA0-BEE5-073B8C673947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6647824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4_Титул (Предприятие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view of a city at sunset&#10;&#10;Description automatically generated">
            <a:extLst>
              <a:ext uri="{FF2B5EF4-FFF2-40B4-BE49-F238E27FC236}">
                <a16:creationId xmlns:a16="http://schemas.microsoft.com/office/drawing/2014/main" id="{7C792B7B-250C-4953-A4D5-69FE15CFC6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66"/>
            <a:ext cx="12191801" cy="6853469"/>
          </a:xfrm>
          <a:prstGeom prst="rect">
            <a:avLst/>
          </a:prstGeom>
        </p:spPr>
      </p:pic>
      <p:graphicFrame>
        <p:nvGraphicFramePr>
          <p:cNvPr id="7" name="Объект 6" hidden="1">
            <a:extLst>
              <a:ext uri="{FF2B5EF4-FFF2-40B4-BE49-F238E27FC236}">
                <a16:creationId xmlns:a16="http://schemas.microsoft.com/office/drawing/2014/main" id="{6EA0E9A1-B4EA-4A04-A1CE-EC6A94B5AC4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60538526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86" name="Слайд think-cell" r:id="rId5" imgW="473" imgH="476" progId="TCLayout.ActiveDocument.1">
                  <p:embed/>
                </p:oleObj>
              </mc:Choice>
              <mc:Fallback>
                <p:oleObj name="Слайд think-cell" r:id="rId5" imgW="473" imgH="47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A55D20B-36AB-4A58-B4F0-8693286A007B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416679" y="2302735"/>
            <a:ext cx="5964702" cy="1418850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A49E74-B395-4DC0-9905-19B064E22AF1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416679" y="3947545"/>
            <a:ext cx="5964702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4" name="Rectangle 17">
            <a:extLst>
              <a:ext uri="{FF2B5EF4-FFF2-40B4-BE49-F238E27FC236}">
                <a16:creationId xmlns:a16="http://schemas.microsoft.com/office/drawing/2014/main" id="{64F79525-B21A-470A-A536-7B1B9084164D}"/>
              </a:ext>
            </a:extLst>
          </p:cNvPr>
          <p:cNvSpPr/>
          <p:nvPr userDrawn="1"/>
        </p:nvSpPr>
        <p:spPr>
          <a:xfrm>
            <a:off x="10070937" y="6669089"/>
            <a:ext cx="2120864" cy="18891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5" name="Rectangle 18">
            <a:extLst>
              <a:ext uri="{FF2B5EF4-FFF2-40B4-BE49-F238E27FC236}">
                <a16:creationId xmlns:a16="http://schemas.microsoft.com/office/drawing/2014/main" id="{8B47EA50-3774-4636-8EB5-6E97CBA01806}"/>
              </a:ext>
            </a:extLst>
          </p:cNvPr>
          <p:cNvSpPr/>
          <p:nvPr userDrawn="1"/>
        </p:nvSpPr>
        <p:spPr>
          <a:xfrm>
            <a:off x="2" y="6669089"/>
            <a:ext cx="6231369" cy="1889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A7F6914-D171-4037-9C4B-6345638DEFC5}"/>
              </a:ext>
            </a:extLst>
          </p:cNvPr>
          <p:cNvSpPr/>
          <p:nvPr userDrawn="1"/>
        </p:nvSpPr>
        <p:spPr>
          <a:xfrm>
            <a:off x="6231366" y="6669089"/>
            <a:ext cx="3839577" cy="18891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4" name="Graphic 22">
            <a:extLst>
              <a:ext uri="{FF2B5EF4-FFF2-40B4-BE49-F238E27FC236}">
                <a16:creationId xmlns:a16="http://schemas.microsoft.com/office/drawing/2014/main" id="{2838787E-2EC2-49AF-930C-DEF41D592B67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462236" y="472751"/>
            <a:ext cx="1819179" cy="231074"/>
          </a:xfrm>
          <a:prstGeom prst="rect">
            <a:avLst/>
          </a:prstGeom>
        </p:spPr>
      </p:pic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0F321814-2B4E-4160-854F-7F0A96072D7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0436" y="4507139"/>
            <a:ext cx="4614203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3A822E5A-2578-4DC4-B9E6-6AE0CA1FEFA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80436" y="4851075"/>
            <a:ext cx="4614203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22" name="Graphic 21">
            <a:extLst>
              <a:ext uri="{FF2B5EF4-FFF2-40B4-BE49-F238E27FC236}">
                <a16:creationId xmlns:a16="http://schemas.microsoft.com/office/drawing/2014/main" id="{B587FCFB-31D0-4D21-9907-631932CD365F}"/>
              </a:ext>
            </a:extLst>
          </p:cNvPr>
          <p:cNvGrpSpPr/>
          <p:nvPr userDrawn="1"/>
        </p:nvGrpSpPr>
        <p:grpSpPr>
          <a:xfrm>
            <a:off x="437195" y="4494979"/>
            <a:ext cx="224692" cy="208986"/>
            <a:chOff x="433348" y="3779361"/>
            <a:chExt cx="182562" cy="208986"/>
          </a:xfrm>
        </p:grpSpPr>
        <p:sp>
          <p:nvSpPr>
            <p:cNvPr id="23" name="Полилиния: фигура 37">
              <a:extLst>
                <a:ext uri="{FF2B5EF4-FFF2-40B4-BE49-F238E27FC236}">
                  <a16:creationId xmlns:a16="http://schemas.microsoft.com/office/drawing/2014/main" id="{D43B9190-7F8B-40DD-92A4-307FCCB161C8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24" name="Полилиния: фигура 38">
              <a:extLst>
                <a:ext uri="{FF2B5EF4-FFF2-40B4-BE49-F238E27FC236}">
                  <a16:creationId xmlns:a16="http://schemas.microsoft.com/office/drawing/2014/main" id="{EC85EFF3-8AB9-4C1F-9900-DFA117847E42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  <p:grpSp>
        <p:nvGrpSpPr>
          <p:cNvPr id="25" name="Graphic 20">
            <a:extLst>
              <a:ext uri="{FF2B5EF4-FFF2-40B4-BE49-F238E27FC236}">
                <a16:creationId xmlns:a16="http://schemas.microsoft.com/office/drawing/2014/main" id="{2547CBDB-9FC3-4093-B2A8-BCE877307961}"/>
              </a:ext>
            </a:extLst>
          </p:cNvPr>
          <p:cNvGrpSpPr/>
          <p:nvPr userDrawn="1"/>
        </p:nvGrpSpPr>
        <p:grpSpPr>
          <a:xfrm>
            <a:off x="416680" y="4829506"/>
            <a:ext cx="279486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26" name="Полилиния: фигура 40">
              <a:extLst>
                <a:ext uri="{FF2B5EF4-FFF2-40B4-BE49-F238E27FC236}">
                  <a16:creationId xmlns:a16="http://schemas.microsoft.com/office/drawing/2014/main" id="{8E453954-FC8E-44E6-B334-E10C51D7EEFE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27" name="Полилиния: фигура 41">
              <a:extLst>
                <a:ext uri="{FF2B5EF4-FFF2-40B4-BE49-F238E27FC236}">
                  <a16:creationId xmlns:a16="http://schemas.microsoft.com/office/drawing/2014/main" id="{A2949E03-2784-4CBC-9E9A-2CE16CBD9563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28" name="Полилиния: фигура 42">
              <a:extLst>
                <a:ext uri="{FF2B5EF4-FFF2-40B4-BE49-F238E27FC236}">
                  <a16:creationId xmlns:a16="http://schemas.microsoft.com/office/drawing/2014/main" id="{A04E8080-07B2-4C17-93AB-F62DD030C88A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29" name="Полилиния: фигура 43">
              <a:extLst>
                <a:ext uri="{FF2B5EF4-FFF2-40B4-BE49-F238E27FC236}">
                  <a16:creationId xmlns:a16="http://schemas.microsoft.com/office/drawing/2014/main" id="{81B3848D-C7AE-4A1C-9FAC-295F0390270C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0" name="Полилиния: фигура 44">
              <a:extLst>
                <a:ext uri="{FF2B5EF4-FFF2-40B4-BE49-F238E27FC236}">
                  <a16:creationId xmlns:a16="http://schemas.microsoft.com/office/drawing/2014/main" id="{17607169-5614-4263-B7FC-BEBEE5EB3F86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1" name="Полилиния: фигура 45">
              <a:extLst>
                <a:ext uri="{FF2B5EF4-FFF2-40B4-BE49-F238E27FC236}">
                  <a16:creationId xmlns:a16="http://schemas.microsoft.com/office/drawing/2014/main" id="{5DAEF6FE-0B3B-41A2-9398-BDE5F9854E19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2" name="Полилиния: фигура 46">
              <a:extLst>
                <a:ext uri="{FF2B5EF4-FFF2-40B4-BE49-F238E27FC236}">
                  <a16:creationId xmlns:a16="http://schemas.microsoft.com/office/drawing/2014/main" id="{01CFAFF5-193C-4AA0-BEE5-073B8C673947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8196033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1_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F5CFF9-0FBE-4EEC-97A8-CD56F1AE40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7676" y="159087"/>
            <a:ext cx="9763125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656BFE-21C7-495B-82F4-882BF71E17B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47674" y="6423496"/>
            <a:ext cx="10852785" cy="230832"/>
          </a:xfrm>
        </p:spPr>
        <p:txBody>
          <a:bodyPr/>
          <a:lstStyle/>
          <a:p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cxnSp>
        <p:nvCxnSpPr>
          <p:cNvPr id="13" name="Straight Connector 17">
            <a:extLst>
              <a:ext uri="{FF2B5EF4-FFF2-40B4-BE49-F238E27FC236}">
                <a16:creationId xmlns:a16="http://schemas.microsoft.com/office/drawing/2014/main" id="{1CFCCD14-C22F-48F0-BFBB-0B70F3EC5DF8}"/>
              </a:ext>
            </a:extLst>
          </p:cNvPr>
          <p:cNvCxnSpPr>
            <a:cxnSpLocks/>
          </p:cNvCxnSpPr>
          <p:nvPr userDrawn="1"/>
        </p:nvCxnSpPr>
        <p:spPr>
          <a:xfrm>
            <a:off x="447676" y="6380001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72B2807F-0151-43C8-9AA7-4F8E73C627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7674" y="949325"/>
            <a:ext cx="11287124" cy="533638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cxnSp>
        <p:nvCxnSpPr>
          <p:cNvPr id="15" name="Straight Connector 16">
            <a:extLst>
              <a:ext uri="{FF2B5EF4-FFF2-40B4-BE49-F238E27FC236}">
                <a16:creationId xmlns:a16="http://schemas.microsoft.com/office/drawing/2014/main" id="{5D65C370-0A93-43C9-9237-84D762563608}"/>
              </a:ext>
            </a:extLst>
          </p:cNvPr>
          <p:cNvCxnSpPr>
            <a:cxnSpLocks/>
          </p:cNvCxnSpPr>
          <p:nvPr userDrawn="1"/>
        </p:nvCxnSpPr>
        <p:spPr>
          <a:xfrm>
            <a:off x="447676" y="832417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raphic 10">
            <a:extLst>
              <a:ext uri="{FF2B5EF4-FFF2-40B4-BE49-F238E27FC236}">
                <a16:creationId xmlns:a16="http://schemas.microsoft.com/office/drawing/2014/main" id="{59BFF6BD-D15A-4D5B-BA9C-E60B153404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468284" y="498216"/>
            <a:ext cx="1266517" cy="160874"/>
          </a:xfrm>
          <a:prstGeom prst="rect">
            <a:avLst/>
          </a:prstGeom>
        </p:spPr>
      </p:pic>
      <p:sp>
        <p:nvSpPr>
          <p:cNvPr id="12" name="Slide Number Placeholder 3">
            <a:extLst>
              <a:ext uri="{FF2B5EF4-FFF2-40B4-BE49-F238E27FC236}">
                <a16:creationId xmlns:a16="http://schemas.microsoft.com/office/drawing/2014/main" id="{4C45D051-1E6C-4F84-B067-52E903D6DF4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10950" y="6454275"/>
            <a:ext cx="333376" cy="169277"/>
          </a:xfrm>
        </p:spPr>
        <p:txBody>
          <a:bodyPr/>
          <a:lstStyle/>
          <a:p>
            <a:fld id="{625459FB-06E6-45FD-BA35-F4B03FA0206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3265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_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A11D9AC-D4CB-4F06-95E2-EF5628545F55}"/>
              </a:ext>
            </a:extLst>
          </p:cNvPr>
          <p:cNvSpPr/>
          <p:nvPr userDrawn="1"/>
        </p:nvSpPr>
        <p:spPr>
          <a:xfrm>
            <a:off x="11831638" y="6381734"/>
            <a:ext cx="360363" cy="291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183F293-4728-425D-9BAA-76E426B790BB}"/>
              </a:ext>
            </a:extLst>
          </p:cNvPr>
          <p:cNvSpPr/>
          <p:nvPr userDrawn="1"/>
        </p:nvSpPr>
        <p:spPr>
          <a:xfrm>
            <a:off x="9639301" y="6673334"/>
            <a:ext cx="2192337" cy="1846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62841C2-FE17-447B-8022-B906B8A16F38}"/>
              </a:ext>
            </a:extLst>
          </p:cNvPr>
          <p:cNvSpPr/>
          <p:nvPr userDrawn="1"/>
        </p:nvSpPr>
        <p:spPr>
          <a:xfrm rot="5400000">
            <a:off x="-349761" y="349763"/>
            <a:ext cx="756000" cy="564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B4037E0-1805-4ADB-AE80-4A72F5EF592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78A50452-927C-4D01-B9B9-45B2C5FAD1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7674" y="949325"/>
            <a:ext cx="11287124" cy="533638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6A56C11-E029-41A2-A76B-D0BAB38CD6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7676" y="159087"/>
            <a:ext cx="9763125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FEA5BD35-6834-4C10-B5EA-7F565ECF513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10950" y="6454275"/>
            <a:ext cx="333376" cy="169277"/>
          </a:xfrm>
        </p:spPr>
        <p:txBody>
          <a:bodyPr/>
          <a:lstStyle/>
          <a:p>
            <a:fld id="{625459FB-06E6-45FD-BA35-F4B03FA0206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70942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3_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F5CFF9-0FBE-4EEC-97A8-CD56F1AE40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7676" y="159087"/>
            <a:ext cx="9763125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656BFE-21C7-495B-82F4-882BF71E17B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47674" y="6423496"/>
            <a:ext cx="10852785" cy="230832"/>
          </a:xfrm>
        </p:spPr>
        <p:txBody>
          <a:bodyPr/>
          <a:lstStyle/>
          <a:p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72B2807F-0151-43C8-9AA7-4F8E73C627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7674" y="949325"/>
            <a:ext cx="11287124" cy="533638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cxnSp>
        <p:nvCxnSpPr>
          <p:cNvPr id="15" name="Straight Connector 16">
            <a:extLst>
              <a:ext uri="{FF2B5EF4-FFF2-40B4-BE49-F238E27FC236}">
                <a16:creationId xmlns:a16="http://schemas.microsoft.com/office/drawing/2014/main" id="{5D65C370-0A93-43C9-9237-84D762563608}"/>
              </a:ext>
            </a:extLst>
          </p:cNvPr>
          <p:cNvCxnSpPr>
            <a:cxnSpLocks/>
          </p:cNvCxnSpPr>
          <p:nvPr userDrawn="1"/>
        </p:nvCxnSpPr>
        <p:spPr>
          <a:xfrm>
            <a:off x="447676" y="832417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raphic 10">
            <a:extLst>
              <a:ext uri="{FF2B5EF4-FFF2-40B4-BE49-F238E27FC236}">
                <a16:creationId xmlns:a16="http://schemas.microsoft.com/office/drawing/2014/main" id="{59BFF6BD-D15A-4D5B-BA9C-E60B153404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468284" y="498216"/>
            <a:ext cx="1266517" cy="160874"/>
          </a:xfrm>
          <a:prstGeom prst="rect">
            <a:avLst/>
          </a:prstGeom>
        </p:spPr>
      </p:pic>
      <p:sp>
        <p:nvSpPr>
          <p:cNvPr id="12" name="Slide Number Placeholder 3">
            <a:extLst>
              <a:ext uri="{FF2B5EF4-FFF2-40B4-BE49-F238E27FC236}">
                <a16:creationId xmlns:a16="http://schemas.microsoft.com/office/drawing/2014/main" id="{4C45D051-1E6C-4F84-B067-52E903D6DF4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10950" y="6454275"/>
            <a:ext cx="333376" cy="169277"/>
          </a:xfrm>
        </p:spPr>
        <p:txBody>
          <a:bodyPr/>
          <a:lstStyle/>
          <a:p>
            <a:fld id="{625459FB-06E6-45FD-BA35-F4B03FA0206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453421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_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831CA26-5EDC-9969-8D56-445C54379B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68739"/>
            <a:ext cx="1028700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296D55C2-0588-4AA6-0CBC-B7C9D48817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1" y="6453350"/>
            <a:ext cx="5429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3E01568-C337-5894-3A16-694546B318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1089031"/>
            <a:ext cx="11277596" cy="508316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F097BB-A47E-E862-AEE3-AE56B5720F5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62249"/>
            <a:ext cx="9372601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50750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1_Текст,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656BFE-21C7-495B-82F4-882BF71E17B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72D759-7C34-4853-B92B-53FA81DE3C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25459FB-06E6-45FD-BA35-F4B03FA0206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7FFEF65A-D7B7-48A0-8EA0-D8F75EC973D3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46239" y="6176812"/>
            <a:ext cx="11284506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2" name="Текст 7">
            <a:extLst>
              <a:ext uri="{FF2B5EF4-FFF2-40B4-BE49-F238E27FC236}">
                <a16:creationId xmlns:a16="http://schemas.microsoft.com/office/drawing/2014/main" id="{D8B8E1E1-D6FF-47E0-8CEF-3D3CA1580D81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447676" y="2699525"/>
            <a:ext cx="11287124" cy="3236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4" name="Прямая соединительная линия 33">
            <a:extLst>
              <a:ext uri="{FF2B5EF4-FFF2-40B4-BE49-F238E27FC236}">
                <a16:creationId xmlns:a16="http://schemas.microsoft.com/office/drawing/2014/main" id="{7FEA907A-FFBA-410E-BAB4-30D82A2AB0DB}"/>
              </a:ext>
            </a:extLst>
          </p:cNvPr>
          <p:cNvCxnSpPr>
            <a:cxnSpLocks/>
          </p:cNvCxnSpPr>
          <p:nvPr userDrawn="1"/>
        </p:nvCxnSpPr>
        <p:spPr>
          <a:xfrm>
            <a:off x="447676" y="3023222"/>
            <a:ext cx="112945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ontent Placeholder 9">
            <a:extLst>
              <a:ext uri="{FF2B5EF4-FFF2-40B4-BE49-F238E27FC236}">
                <a16:creationId xmlns:a16="http://schemas.microsoft.com/office/drawing/2014/main" id="{F597E200-CC23-48B8-B673-E422B573A05A}"/>
              </a:ext>
            </a:extLst>
          </p:cNvPr>
          <p:cNvSpPr>
            <a:spLocks noGrp="1"/>
          </p:cNvSpPr>
          <p:nvPr>
            <p:ph sz="quarter" idx="69" hasCustomPrompt="1"/>
          </p:nvPr>
        </p:nvSpPr>
        <p:spPr>
          <a:xfrm>
            <a:off x="446241" y="3097415"/>
            <a:ext cx="11296651" cy="300512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4" name="Текст 5">
            <a:extLst>
              <a:ext uri="{FF2B5EF4-FFF2-40B4-BE49-F238E27FC236}">
                <a16:creationId xmlns:a16="http://schemas.microsoft.com/office/drawing/2014/main" id="{3CF44B63-7B8D-417E-BE45-07D78BD81D4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7676" y="954861"/>
            <a:ext cx="11287125" cy="148652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4424127-63AD-483D-85F5-D7BB10AEEA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7676" y="159087"/>
            <a:ext cx="9763125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cxnSp>
        <p:nvCxnSpPr>
          <p:cNvPr id="19" name="Straight Connector 16">
            <a:extLst>
              <a:ext uri="{FF2B5EF4-FFF2-40B4-BE49-F238E27FC236}">
                <a16:creationId xmlns:a16="http://schemas.microsoft.com/office/drawing/2014/main" id="{F1A68DF7-14B1-42B4-8C2B-7D3F49C8517D}"/>
              </a:ext>
            </a:extLst>
          </p:cNvPr>
          <p:cNvCxnSpPr>
            <a:cxnSpLocks/>
          </p:cNvCxnSpPr>
          <p:nvPr userDrawn="1"/>
        </p:nvCxnSpPr>
        <p:spPr>
          <a:xfrm>
            <a:off x="447676" y="832417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17">
            <a:extLst>
              <a:ext uri="{FF2B5EF4-FFF2-40B4-BE49-F238E27FC236}">
                <a16:creationId xmlns:a16="http://schemas.microsoft.com/office/drawing/2014/main" id="{44CF6953-59D5-4457-9612-127C73F7D4A0}"/>
              </a:ext>
            </a:extLst>
          </p:cNvPr>
          <p:cNvCxnSpPr>
            <a:cxnSpLocks/>
          </p:cNvCxnSpPr>
          <p:nvPr userDrawn="1"/>
        </p:nvCxnSpPr>
        <p:spPr>
          <a:xfrm>
            <a:off x="447676" y="6380001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Graphic 10">
            <a:extLst>
              <a:ext uri="{FF2B5EF4-FFF2-40B4-BE49-F238E27FC236}">
                <a16:creationId xmlns:a16="http://schemas.microsoft.com/office/drawing/2014/main" id="{347FE452-5045-46A6-BD7E-248BDE8321D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468284" y="498216"/>
            <a:ext cx="1266517" cy="160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12065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2_Текст,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4">
            <a:extLst>
              <a:ext uri="{FF2B5EF4-FFF2-40B4-BE49-F238E27FC236}">
                <a16:creationId xmlns:a16="http://schemas.microsoft.com/office/drawing/2014/main" id="{5C888821-A027-41DC-A899-102DDC535582}"/>
              </a:ext>
            </a:extLst>
          </p:cNvPr>
          <p:cNvSpPr/>
          <p:nvPr userDrawn="1"/>
        </p:nvSpPr>
        <p:spPr>
          <a:xfrm rot="5400000">
            <a:off x="-349761" y="349763"/>
            <a:ext cx="756000" cy="564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2CFEAC94-C92F-489F-977F-7B071720F0A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47674" y="6423496"/>
            <a:ext cx="10852785" cy="230832"/>
          </a:xfrm>
        </p:spPr>
        <p:txBody>
          <a:bodyPr/>
          <a:lstStyle/>
          <a:p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0" name="Slide Number Placeholder 3">
            <a:extLst>
              <a:ext uri="{FF2B5EF4-FFF2-40B4-BE49-F238E27FC236}">
                <a16:creationId xmlns:a16="http://schemas.microsoft.com/office/drawing/2014/main" id="{280EB920-5ED4-4F7D-BE29-DDBEF40C969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10950" y="6454275"/>
            <a:ext cx="333376" cy="169277"/>
          </a:xfrm>
        </p:spPr>
        <p:txBody>
          <a:bodyPr/>
          <a:lstStyle/>
          <a:p>
            <a:fld id="{625459FB-06E6-45FD-BA35-F4B03FA0206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8FB09EBA-70EF-41C3-9398-5A6DDA6052CC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46239" y="6176812"/>
            <a:ext cx="11284506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22" name="Текст 7">
            <a:extLst>
              <a:ext uri="{FF2B5EF4-FFF2-40B4-BE49-F238E27FC236}">
                <a16:creationId xmlns:a16="http://schemas.microsoft.com/office/drawing/2014/main" id="{EAB62A99-3037-4D53-8983-D02E4E9AF796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447676" y="2699525"/>
            <a:ext cx="11287124" cy="3236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id="{AC27C27B-8B97-4A55-9AC7-D4D8558DAE92}"/>
              </a:ext>
            </a:extLst>
          </p:cNvPr>
          <p:cNvCxnSpPr>
            <a:cxnSpLocks/>
          </p:cNvCxnSpPr>
          <p:nvPr userDrawn="1"/>
        </p:nvCxnSpPr>
        <p:spPr>
          <a:xfrm>
            <a:off x="447676" y="3023222"/>
            <a:ext cx="112945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ontent Placeholder 9">
            <a:extLst>
              <a:ext uri="{FF2B5EF4-FFF2-40B4-BE49-F238E27FC236}">
                <a16:creationId xmlns:a16="http://schemas.microsoft.com/office/drawing/2014/main" id="{BC170EEA-6230-4E3A-9B40-CB3E39B69042}"/>
              </a:ext>
            </a:extLst>
          </p:cNvPr>
          <p:cNvSpPr>
            <a:spLocks noGrp="1"/>
          </p:cNvSpPr>
          <p:nvPr>
            <p:ph sz="quarter" idx="69" hasCustomPrompt="1"/>
          </p:nvPr>
        </p:nvSpPr>
        <p:spPr>
          <a:xfrm>
            <a:off x="446241" y="3097415"/>
            <a:ext cx="11296651" cy="300512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6" name="Текст 5">
            <a:extLst>
              <a:ext uri="{FF2B5EF4-FFF2-40B4-BE49-F238E27FC236}">
                <a16:creationId xmlns:a16="http://schemas.microsoft.com/office/drawing/2014/main" id="{6AF7270B-434A-4CE4-8495-6E522069F2D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7676" y="954861"/>
            <a:ext cx="11287125" cy="148652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2B55BA5F-EF6A-42BF-9F8A-3460856328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7676" y="159087"/>
            <a:ext cx="9763125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cxnSp>
        <p:nvCxnSpPr>
          <p:cNvPr id="28" name="Straight Connector 16">
            <a:extLst>
              <a:ext uri="{FF2B5EF4-FFF2-40B4-BE49-F238E27FC236}">
                <a16:creationId xmlns:a16="http://schemas.microsoft.com/office/drawing/2014/main" id="{0F853D90-8674-4A96-9D36-5FFD66005537}"/>
              </a:ext>
            </a:extLst>
          </p:cNvPr>
          <p:cNvCxnSpPr>
            <a:cxnSpLocks/>
          </p:cNvCxnSpPr>
          <p:nvPr userDrawn="1"/>
        </p:nvCxnSpPr>
        <p:spPr>
          <a:xfrm>
            <a:off x="447676" y="832417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17">
            <a:extLst>
              <a:ext uri="{FF2B5EF4-FFF2-40B4-BE49-F238E27FC236}">
                <a16:creationId xmlns:a16="http://schemas.microsoft.com/office/drawing/2014/main" id="{FAAE9CD6-205D-48F6-9B70-4B23D1ED7ABF}"/>
              </a:ext>
            </a:extLst>
          </p:cNvPr>
          <p:cNvCxnSpPr>
            <a:cxnSpLocks/>
          </p:cNvCxnSpPr>
          <p:nvPr userDrawn="1"/>
        </p:nvCxnSpPr>
        <p:spPr>
          <a:xfrm>
            <a:off x="447676" y="6380001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7">
            <a:extLst>
              <a:ext uri="{FF2B5EF4-FFF2-40B4-BE49-F238E27FC236}">
                <a16:creationId xmlns:a16="http://schemas.microsoft.com/office/drawing/2014/main" id="{A2DB9FAB-AC3F-4052-96D7-AA0624BD1ADC}"/>
              </a:ext>
            </a:extLst>
          </p:cNvPr>
          <p:cNvSpPr/>
          <p:nvPr userDrawn="1"/>
        </p:nvSpPr>
        <p:spPr>
          <a:xfrm>
            <a:off x="11831638" y="6381734"/>
            <a:ext cx="360363" cy="291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Rectangle 8">
            <a:extLst>
              <a:ext uri="{FF2B5EF4-FFF2-40B4-BE49-F238E27FC236}">
                <a16:creationId xmlns:a16="http://schemas.microsoft.com/office/drawing/2014/main" id="{2A58425C-55B1-4FBA-8DF6-B5CC161B0648}"/>
              </a:ext>
            </a:extLst>
          </p:cNvPr>
          <p:cNvSpPr/>
          <p:nvPr userDrawn="1"/>
        </p:nvSpPr>
        <p:spPr>
          <a:xfrm>
            <a:off x="9639301" y="6673334"/>
            <a:ext cx="2192337" cy="1846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  <p:pic>
        <p:nvPicPr>
          <p:cNvPr id="2" name="Graphic 10">
            <a:extLst>
              <a:ext uri="{FF2B5EF4-FFF2-40B4-BE49-F238E27FC236}">
                <a16:creationId xmlns:a16="http://schemas.microsoft.com/office/drawing/2014/main" id="{6D19EB15-3129-44D1-BEEF-7EAC29E4F40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468284" y="498216"/>
            <a:ext cx="1266517" cy="160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00545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1_Диаграмма 2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656BFE-21C7-495B-82F4-882BF71E17B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72D759-7C34-4853-B92B-53FA81DE3C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25459FB-06E6-45FD-BA35-F4B03FA0206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FA5E980A-C1BE-4325-9B04-6215EFAA9A96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203956" y="5128796"/>
            <a:ext cx="5530844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25" name="Текст 7">
            <a:extLst>
              <a:ext uri="{FF2B5EF4-FFF2-40B4-BE49-F238E27FC236}">
                <a16:creationId xmlns:a16="http://schemas.microsoft.com/office/drawing/2014/main" id="{CCD7A786-C429-47A5-978F-5D3C1D46D5EB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6205456" y="1808465"/>
            <a:ext cx="5529345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3F16E99F-FDB1-42FA-A4E3-1600C3F4B082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46240" y="5128796"/>
            <a:ext cx="5539089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28" name="Текст 7">
            <a:extLst>
              <a:ext uri="{FF2B5EF4-FFF2-40B4-BE49-F238E27FC236}">
                <a16:creationId xmlns:a16="http://schemas.microsoft.com/office/drawing/2014/main" id="{F4447B33-C9C8-4145-9A7A-8D7EF17D775E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447676" y="1808465"/>
            <a:ext cx="5540374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id="{FA6C18E5-5F19-4FDE-8907-070311F9BA69}"/>
              </a:ext>
            </a:extLst>
          </p:cNvPr>
          <p:cNvCxnSpPr>
            <a:cxnSpLocks/>
          </p:cNvCxnSpPr>
          <p:nvPr userDrawn="1"/>
        </p:nvCxnSpPr>
        <p:spPr>
          <a:xfrm>
            <a:off x="447676" y="2136925"/>
            <a:ext cx="55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id="{1B4B2A7B-9BD1-46D6-972E-0F7E56C711E4}"/>
              </a:ext>
            </a:extLst>
          </p:cNvPr>
          <p:cNvCxnSpPr>
            <a:cxnSpLocks/>
          </p:cNvCxnSpPr>
          <p:nvPr userDrawn="1"/>
        </p:nvCxnSpPr>
        <p:spPr>
          <a:xfrm>
            <a:off x="6206514" y="2136925"/>
            <a:ext cx="5522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Content Placeholder 9">
            <a:extLst>
              <a:ext uri="{FF2B5EF4-FFF2-40B4-BE49-F238E27FC236}">
                <a16:creationId xmlns:a16="http://schemas.microsoft.com/office/drawing/2014/main" id="{4F2F5A10-D5DD-4344-ACF5-A982C4E5F22D}"/>
              </a:ext>
            </a:extLst>
          </p:cNvPr>
          <p:cNvSpPr>
            <a:spLocks noGrp="1"/>
          </p:cNvSpPr>
          <p:nvPr>
            <p:ph sz="quarter" idx="68" hasCustomPrompt="1"/>
          </p:nvPr>
        </p:nvSpPr>
        <p:spPr>
          <a:xfrm>
            <a:off x="446238" y="2203581"/>
            <a:ext cx="5540400" cy="27360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2" name="Content Placeholder 9">
            <a:extLst>
              <a:ext uri="{FF2B5EF4-FFF2-40B4-BE49-F238E27FC236}">
                <a16:creationId xmlns:a16="http://schemas.microsoft.com/office/drawing/2014/main" id="{FA1CF7C3-D48B-4DDE-AF9B-0A4B784E4189}"/>
              </a:ext>
            </a:extLst>
          </p:cNvPr>
          <p:cNvSpPr>
            <a:spLocks noGrp="1"/>
          </p:cNvSpPr>
          <p:nvPr>
            <p:ph sz="quarter" idx="69" hasCustomPrompt="1"/>
          </p:nvPr>
        </p:nvSpPr>
        <p:spPr>
          <a:xfrm>
            <a:off x="6205454" y="2203581"/>
            <a:ext cx="5540400" cy="27360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A127DBA-83B2-4813-B407-E3C6E24BC3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7676" y="159087"/>
            <a:ext cx="9763125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cxnSp>
        <p:nvCxnSpPr>
          <p:cNvPr id="19" name="Straight Connector 16">
            <a:extLst>
              <a:ext uri="{FF2B5EF4-FFF2-40B4-BE49-F238E27FC236}">
                <a16:creationId xmlns:a16="http://schemas.microsoft.com/office/drawing/2014/main" id="{D776E396-F0CB-46C1-861E-1717EC0D8078}"/>
              </a:ext>
            </a:extLst>
          </p:cNvPr>
          <p:cNvCxnSpPr>
            <a:cxnSpLocks/>
          </p:cNvCxnSpPr>
          <p:nvPr userDrawn="1"/>
        </p:nvCxnSpPr>
        <p:spPr>
          <a:xfrm>
            <a:off x="447676" y="832417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17">
            <a:extLst>
              <a:ext uri="{FF2B5EF4-FFF2-40B4-BE49-F238E27FC236}">
                <a16:creationId xmlns:a16="http://schemas.microsoft.com/office/drawing/2014/main" id="{5A533518-D781-4828-97DF-C5C6F9FFBFAE}"/>
              </a:ext>
            </a:extLst>
          </p:cNvPr>
          <p:cNvCxnSpPr>
            <a:cxnSpLocks/>
          </p:cNvCxnSpPr>
          <p:nvPr userDrawn="1"/>
        </p:nvCxnSpPr>
        <p:spPr>
          <a:xfrm>
            <a:off x="447676" y="6380001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Graphic 10">
            <a:extLst>
              <a:ext uri="{FF2B5EF4-FFF2-40B4-BE49-F238E27FC236}">
                <a16:creationId xmlns:a16="http://schemas.microsoft.com/office/drawing/2014/main" id="{F19562EB-F1B8-4220-B10B-CD464EE2FF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468284" y="498216"/>
            <a:ext cx="1266517" cy="160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0709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2_Диаграмма 2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4">
            <a:extLst>
              <a:ext uri="{FF2B5EF4-FFF2-40B4-BE49-F238E27FC236}">
                <a16:creationId xmlns:a16="http://schemas.microsoft.com/office/drawing/2014/main" id="{0C7E0737-0B22-4606-9BE0-BADF7E78FC16}"/>
              </a:ext>
            </a:extLst>
          </p:cNvPr>
          <p:cNvSpPr/>
          <p:nvPr userDrawn="1"/>
        </p:nvSpPr>
        <p:spPr>
          <a:xfrm rot="5400000">
            <a:off x="-349761" y="349763"/>
            <a:ext cx="756000" cy="564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9E696B0F-03B9-48D7-8678-0993EBF6F6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47674" y="6423496"/>
            <a:ext cx="10852785" cy="230832"/>
          </a:xfrm>
        </p:spPr>
        <p:txBody>
          <a:bodyPr/>
          <a:lstStyle/>
          <a:p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3" name="Slide Number Placeholder 3">
            <a:extLst>
              <a:ext uri="{FF2B5EF4-FFF2-40B4-BE49-F238E27FC236}">
                <a16:creationId xmlns:a16="http://schemas.microsoft.com/office/drawing/2014/main" id="{E3E08256-FB92-45DC-8F32-BEE4B6430F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10950" y="6454275"/>
            <a:ext cx="333376" cy="169277"/>
          </a:xfrm>
        </p:spPr>
        <p:txBody>
          <a:bodyPr/>
          <a:lstStyle/>
          <a:p>
            <a:fld id="{625459FB-06E6-45FD-BA35-F4B03FA0206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438DCB22-582C-4A11-86ED-6825FCE648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7676" y="159087"/>
            <a:ext cx="9763125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cxnSp>
        <p:nvCxnSpPr>
          <p:cNvPr id="41" name="Straight Connector 16">
            <a:extLst>
              <a:ext uri="{FF2B5EF4-FFF2-40B4-BE49-F238E27FC236}">
                <a16:creationId xmlns:a16="http://schemas.microsoft.com/office/drawing/2014/main" id="{7770F287-71B0-4B1D-8B8A-8D6564551C64}"/>
              </a:ext>
            </a:extLst>
          </p:cNvPr>
          <p:cNvCxnSpPr>
            <a:cxnSpLocks/>
          </p:cNvCxnSpPr>
          <p:nvPr userDrawn="1"/>
        </p:nvCxnSpPr>
        <p:spPr>
          <a:xfrm>
            <a:off x="447676" y="832417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17">
            <a:extLst>
              <a:ext uri="{FF2B5EF4-FFF2-40B4-BE49-F238E27FC236}">
                <a16:creationId xmlns:a16="http://schemas.microsoft.com/office/drawing/2014/main" id="{8248097E-E071-4598-923B-0D93C69B5736}"/>
              </a:ext>
            </a:extLst>
          </p:cNvPr>
          <p:cNvCxnSpPr>
            <a:cxnSpLocks/>
          </p:cNvCxnSpPr>
          <p:nvPr userDrawn="1"/>
        </p:nvCxnSpPr>
        <p:spPr>
          <a:xfrm>
            <a:off x="447676" y="6380001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7">
            <a:extLst>
              <a:ext uri="{FF2B5EF4-FFF2-40B4-BE49-F238E27FC236}">
                <a16:creationId xmlns:a16="http://schemas.microsoft.com/office/drawing/2014/main" id="{A6F4171B-757E-4976-8CFB-97A6373E3EDF}"/>
              </a:ext>
            </a:extLst>
          </p:cNvPr>
          <p:cNvSpPr/>
          <p:nvPr userDrawn="1"/>
        </p:nvSpPr>
        <p:spPr>
          <a:xfrm>
            <a:off x="11831638" y="6381734"/>
            <a:ext cx="360363" cy="291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2CFD1C77-46C5-4C82-A8F2-65DFCEF20968}"/>
              </a:ext>
            </a:extLst>
          </p:cNvPr>
          <p:cNvSpPr/>
          <p:nvPr userDrawn="1"/>
        </p:nvSpPr>
        <p:spPr>
          <a:xfrm>
            <a:off x="9639301" y="6673334"/>
            <a:ext cx="2192337" cy="1846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  <p:pic>
        <p:nvPicPr>
          <p:cNvPr id="2" name="Graphic 10">
            <a:extLst>
              <a:ext uri="{FF2B5EF4-FFF2-40B4-BE49-F238E27FC236}">
                <a16:creationId xmlns:a16="http://schemas.microsoft.com/office/drawing/2014/main" id="{C0ABDB23-A646-4154-A171-C15BA5151B4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468284" y="498216"/>
            <a:ext cx="1266517" cy="160874"/>
          </a:xfrm>
          <a:prstGeom prst="rect">
            <a:avLst/>
          </a:prstGeom>
        </p:spPr>
      </p:pic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87D5529A-1FB2-43FF-9146-8EBE331A5139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203956" y="5128796"/>
            <a:ext cx="5530844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25" name="Текст 7">
            <a:extLst>
              <a:ext uri="{FF2B5EF4-FFF2-40B4-BE49-F238E27FC236}">
                <a16:creationId xmlns:a16="http://schemas.microsoft.com/office/drawing/2014/main" id="{8A0D4191-B773-4AD8-9B80-C74E0D69183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6205456" y="1808465"/>
            <a:ext cx="5529345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21AFEA5B-B040-4BC8-83EF-DC20EE8AD526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46240" y="5128796"/>
            <a:ext cx="5539089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28" name="Текст 7">
            <a:extLst>
              <a:ext uri="{FF2B5EF4-FFF2-40B4-BE49-F238E27FC236}">
                <a16:creationId xmlns:a16="http://schemas.microsoft.com/office/drawing/2014/main" id="{5B8C9AF7-AFA2-42BF-8127-0B833139F4FF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447676" y="1808465"/>
            <a:ext cx="5540374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id="{D6038E47-91FA-433A-8B83-134B7EA53A93}"/>
              </a:ext>
            </a:extLst>
          </p:cNvPr>
          <p:cNvCxnSpPr>
            <a:cxnSpLocks/>
          </p:cNvCxnSpPr>
          <p:nvPr userDrawn="1"/>
        </p:nvCxnSpPr>
        <p:spPr>
          <a:xfrm>
            <a:off x="447676" y="2136925"/>
            <a:ext cx="55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id="{832C720D-4A78-4626-B0D7-6D16848D7FC1}"/>
              </a:ext>
            </a:extLst>
          </p:cNvPr>
          <p:cNvCxnSpPr>
            <a:cxnSpLocks/>
          </p:cNvCxnSpPr>
          <p:nvPr userDrawn="1"/>
        </p:nvCxnSpPr>
        <p:spPr>
          <a:xfrm>
            <a:off x="6206514" y="2136925"/>
            <a:ext cx="5522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Content Placeholder 9">
            <a:extLst>
              <a:ext uri="{FF2B5EF4-FFF2-40B4-BE49-F238E27FC236}">
                <a16:creationId xmlns:a16="http://schemas.microsoft.com/office/drawing/2014/main" id="{946E2CB2-D60B-4E9A-98AD-0CB1D6239C10}"/>
              </a:ext>
            </a:extLst>
          </p:cNvPr>
          <p:cNvSpPr>
            <a:spLocks noGrp="1"/>
          </p:cNvSpPr>
          <p:nvPr>
            <p:ph sz="quarter" idx="68" hasCustomPrompt="1"/>
          </p:nvPr>
        </p:nvSpPr>
        <p:spPr>
          <a:xfrm>
            <a:off x="446238" y="2203581"/>
            <a:ext cx="5540400" cy="27360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2" name="Content Placeholder 9">
            <a:extLst>
              <a:ext uri="{FF2B5EF4-FFF2-40B4-BE49-F238E27FC236}">
                <a16:creationId xmlns:a16="http://schemas.microsoft.com/office/drawing/2014/main" id="{A54FAD8D-FE57-46B5-9DD2-BFB0E319CBD0}"/>
              </a:ext>
            </a:extLst>
          </p:cNvPr>
          <p:cNvSpPr>
            <a:spLocks noGrp="1"/>
          </p:cNvSpPr>
          <p:nvPr>
            <p:ph sz="quarter" idx="69" hasCustomPrompt="1"/>
          </p:nvPr>
        </p:nvSpPr>
        <p:spPr>
          <a:xfrm>
            <a:off x="6205454" y="2203581"/>
            <a:ext cx="5540400" cy="27360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36981186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1_Текст, Диаграмма 2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656BFE-21C7-495B-82F4-882BF71E17B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72D759-7C34-4853-B92B-53FA81DE3C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25459FB-06E6-45FD-BA35-F4B03FA0206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0" name="Текст 7">
            <a:extLst>
              <a:ext uri="{FF2B5EF4-FFF2-40B4-BE49-F238E27FC236}">
                <a16:creationId xmlns:a16="http://schemas.microsoft.com/office/drawing/2014/main" id="{14AC8473-DC52-4682-9125-F2895256451B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6205454" y="3703674"/>
            <a:ext cx="552934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2" name="Прямая соединительная линия 29">
            <a:extLst>
              <a:ext uri="{FF2B5EF4-FFF2-40B4-BE49-F238E27FC236}">
                <a16:creationId xmlns:a16="http://schemas.microsoft.com/office/drawing/2014/main" id="{9536E757-1428-4F48-9977-2B3C7B4EC31E}"/>
              </a:ext>
            </a:extLst>
          </p:cNvPr>
          <p:cNvCxnSpPr>
            <a:cxnSpLocks/>
          </p:cNvCxnSpPr>
          <p:nvPr userDrawn="1"/>
        </p:nvCxnSpPr>
        <p:spPr>
          <a:xfrm>
            <a:off x="6205454" y="4032133"/>
            <a:ext cx="55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 Placeholder 7">
            <a:extLst>
              <a:ext uri="{FF2B5EF4-FFF2-40B4-BE49-F238E27FC236}">
                <a16:creationId xmlns:a16="http://schemas.microsoft.com/office/drawing/2014/main" id="{B7B759CC-45EA-467F-B360-431A5419CC10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203956" y="6176812"/>
            <a:ext cx="5530844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24" name="Content Placeholder 9">
            <a:extLst>
              <a:ext uri="{FF2B5EF4-FFF2-40B4-BE49-F238E27FC236}">
                <a16:creationId xmlns:a16="http://schemas.microsoft.com/office/drawing/2014/main" id="{6608A214-64A4-495B-A57B-DC53168B9847}"/>
              </a:ext>
            </a:extLst>
          </p:cNvPr>
          <p:cNvSpPr>
            <a:spLocks noGrp="1"/>
          </p:cNvSpPr>
          <p:nvPr>
            <p:ph sz="quarter" idx="78" hasCustomPrompt="1"/>
          </p:nvPr>
        </p:nvSpPr>
        <p:spPr>
          <a:xfrm>
            <a:off x="6203950" y="4100167"/>
            <a:ext cx="5540400" cy="2000971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9" name="Текст 5">
            <a:extLst>
              <a:ext uri="{FF2B5EF4-FFF2-40B4-BE49-F238E27FC236}">
                <a16:creationId xmlns:a16="http://schemas.microsoft.com/office/drawing/2014/main" id="{F0B030A2-7030-4133-A081-21614A11DF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7676" y="954860"/>
            <a:ext cx="5540400" cy="5341938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55EB64B-2CB5-4F05-B91E-AE9C43F210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7676" y="159087"/>
            <a:ext cx="9763125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cxnSp>
        <p:nvCxnSpPr>
          <p:cNvPr id="20" name="Straight Connector 16">
            <a:extLst>
              <a:ext uri="{FF2B5EF4-FFF2-40B4-BE49-F238E27FC236}">
                <a16:creationId xmlns:a16="http://schemas.microsoft.com/office/drawing/2014/main" id="{60C36372-6451-4C4C-808C-3F85A6BC6D24}"/>
              </a:ext>
            </a:extLst>
          </p:cNvPr>
          <p:cNvCxnSpPr>
            <a:cxnSpLocks/>
          </p:cNvCxnSpPr>
          <p:nvPr userDrawn="1"/>
        </p:nvCxnSpPr>
        <p:spPr>
          <a:xfrm>
            <a:off x="447676" y="832417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17">
            <a:extLst>
              <a:ext uri="{FF2B5EF4-FFF2-40B4-BE49-F238E27FC236}">
                <a16:creationId xmlns:a16="http://schemas.microsoft.com/office/drawing/2014/main" id="{1087414D-4A96-4187-92AF-8FC357F107A8}"/>
              </a:ext>
            </a:extLst>
          </p:cNvPr>
          <p:cNvCxnSpPr>
            <a:cxnSpLocks/>
          </p:cNvCxnSpPr>
          <p:nvPr userDrawn="1"/>
        </p:nvCxnSpPr>
        <p:spPr>
          <a:xfrm>
            <a:off x="447676" y="6380001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Текст 7">
            <a:extLst>
              <a:ext uri="{FF2B5EF4-FFF2-40B4-BE49-F238E27FC236}">
                <a16:creationId xmlns:a16="http://schemas.microsoft.com/office/drawing/2014/main" id="{C1BCA557-BF40-4B9A-8497-DD67A7708200}"/>
              </a:ext>
            </a:extLst>
          </p:cNvPr>
          <p:cNvSpPr>
            <a:spLocks noGrp="1"/>
          </p:cNvSpPr>
          <p:nvPr>
            <p:ph type="body" sz="quarter" idx="79" hasCustomPrompt="1"/>
          </p:nvPr>
        </p:nvSpPr>
        <p:spPr>
          <a:xfrm>
            <a:off x="6205454" y="954861"/>
            <a:ext cx="552934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id="{E581FFF0-0895-44AE-924C-DEC12CD48053}"/>
              </a:ext>
            </a:extLst>
          </p:cNvPr>
          <p:cNvCxnSpPr>
            <a:cxnSpLocks/>
          </p:cNvCxnSpPr>
          <p:nvPr userDrawn="1"/>
        </p:nvCxnSpPr>
        <p:spPr>
          <a:xfrm>
            <a:off x="6205454" y="1283320"/>
            <a:ext cx="55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BF710577-DE2C-4AB3-9071-267809D7444F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6203956" y="3427999"/>
            <a:ext cx="5530844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3" name="Content Placeholder 9">
            <a:extLst>
              <a:ext uri="{FF2B5EF4-FFF2-40B4-BE49-F238E27FC236}">
                <a16:creationId xmlns:a16="http://schemas.microsoft.com/office/drawing/2014/main" id="{9C7C0E73-0063-41B0-A7DB-B654D0A1A60E}"/>
              </a:ext>
            </a:extLst>
          </p:cNvPr>
          <p:cNvSpPr>
            <a:spLocks noGrp="1"/>
          </p:cNvSpPr>
          <p:nvPr>
            <p:ph sz="quarter" idx="81" hasCustomPrompt="1"/>
          </p:nvPr>
        </p:nvSpPr>
        <p:spPr>
          <a:xfrm>
            <a:off x="6203950" y="1351355"/>
            <a:ext cx="5540400" cy="2000971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pic>
        <p:nvPicPr>
          <p:cNvPr id="2" name="Graphic 10">
            <a:extLst>
              <a:ext uri="{FF2B5EF4-FFF2-40B4-BE49-F238E27FC236}">
                <a16:creationId xmlns:a16="http://schemas.microsoft.com/office/drawing/2014/main" id="{E6A969CA-70A0-461D-AC68-849BDFF4EA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468284" y="498216"/>
            <a:ext cx="1266517" cy="160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775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2_Текст, Диаграмма 2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656BFE-21C7-495B-82F4-882BF71E17B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4" name="Rectangle 24">
            <a:extLst>
              <a:ext uri="{FF2B5EF4-FFF2-40B4-BE49-F238E27FC236}">
                <a16:creationId xmlns:a16="http://schemas.microsoft.com/office/drawing/2014/main" id="{0D4254B9-8D9B-4B89-AAF5-37CCAF6399DD}"/>
              </a:ext>
            </a:extLst>
          </p:cNvPr>
          <p:cNvSpPr/>
          <p:nvPr userDrawn="1"/>
        </p:nvSpPr>
        <p:spPr>
          <a:xfrm rot="5400000">
            <a:off x="-349761" y="349763"/>
            <a:ext cx="756000" cy="564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  <p:sp>
        <p:nvSpPr>
          <p:cNvPr id="20" name="Текст 7">
            <a:extLst>
              <a:ext uri="{FF2B5EF4-FFF2-40B4-BE49-F238E27FC236}">
                <a16:creationId xmlns:a16="http://schemas.microsoft.com/office/drawing/2014/main" id="{B63732AD-44FA-4CE7-8C32-1A89EEC8115D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6205454" y="3703674"/>
            <a:ext cx="552934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26" name="Прямая соединительная линия 29">
            <a:extLst>
              <a:ext uri="{FF2B5EF4-FFF2-40B4-BE49-F238E27FC236}">
                <a16:creationId xmlns:a16="http://schemas.microsoft.com/office/drawing/2014/main" id="{0587395C-33FE-40E0-BD7C-B6BD41A07624}"/>
              </a:ext>
            </a:extLst>
          </p:cNvPr>
          <p:cNvCxnSpPr>
            <a:cxnSpLocks/>
          </p:cNvCxnSpPr>
          <p:nvPr userDrawn="1"/>
        </p:nvCxnSpPr>
        <p:spPr>
          <a:xfrm>
            <a:off x="6205454" y="4032133"/>
            <a:ext cx="55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94708204-44DE-4586-8951-1B7E1B5F8084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203956" y="6176812"/>
            <a:ext cx="5530844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28" name="Content Placeholder 9">
            <a:extLst>
              <a:ext uri="{FF2B5EF4-FFF2-40B4-BE49-F238E27FC236}">
                <a16:creationId xmlns:a16="http://schemas.microsoft.com/office/drawing/2014/main" id="{B5492DD7-8B0D-43D8-A259-BC6B0DF2438F}"/>
              </a:ext>
            </a:extLst>
          </p:cNvPr>
          <p:cNvSpPr>
            <a:spLocks noGrp="1"/>
          </p:cNvSpPr>
          <p:nvPr>
            <p:ph sz="quarter" idx="78" hasCustomPrompt="1"/>
          </p:nvPr>
        </p:nvSpPr>
        <p:spPr>
          <a:xfrm>
            <a:off x="6203950" y="4100167"/>
            <a:ext cx="5540400" cy="2000971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1" name="Текст 5">
            <a:extLst>
              <a:ext uri="{FF2B5EF4-FFF2-40B4-BE49-F238E27FC236}">
                <a16:creationId xmlns:a16="http://schemas.microsoft.com/office/drawing/2014/main" id="{5B236D7C-9134-41F6-A6FC-4BDE9BA6599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7676" y="954860"/>
            <a:ext cx="5540400" cy="5341938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D8D300AD-C9EF-4D0D-BECA-02F2E8B993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7676" y="159087"/>
            <a:ext cx="9763125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cxnSp>
        <p:nvCxnSpPr>
          <p:cNvPr id="35" name="Straight Connector 16">
            <a:extLst>
              <a:ext uri="{FF2B5EF4-FFF2-40B4-BE49-F238E27FC236}">
                <a16:creationId xmlns:a16="http://schemas.microsoft.com/office/drawing/2014/main" id="{8665A7AB-3E62-4090-B2E8-E7DADDEE02D1}"/>
              </a:ext>
            </a:extLst>
          </p:cNvPr>
          <p:cNvCxnSpPr>
            <a:cxnSpLocks/>
          </p:cNvCxnSpPr>
          <p:nvPr userDrawn="1"/>
        </p:nvCxnSpPr>
        <p:spPr>
          <a:xfrm>
            <a:off x="447676" y="832417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17">
            <a:extLst>
              <a:ext uri="{FF2B5EF4-FFF2-40B4-BE49-F238E27FC236}">
                <a16:creationId xmlns:a16="http://schemas.microsoft.com/office/drawing/2014/main" id="{96A2C45A-00FF-4CC8-BCC8-91BB0976427B}"/>
              </a:ext>
            </a:extLst>
          </p:cNvPr>
          <p:cNvCxnSpPr>
            <a:cxnSpLocks/>
          </p:cNvCxnSpPr>
          <p:nvPr userDrawn="1"/>
        </p:nvCxnSpPr>
        <p:spPr>
          <a:xfrm>
            <a:off x="447676" y="6380001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Текст 7">
            <a:extLst>
              <a:ext uri="{FF2B5EF4-FFF2-40B4-BE49-F238E27FC236}">
                <a16:creationId xmlns:a16="http://schemas.microsoft.com/office/drawing/2014/main" id="{3E2042DE-EDDF-40EF-84B2-5ACC5AC0B4AA}"/>
              </a:ext>
            </a:extLst>
          </p:cNvPr>
          <p:cNvSpPr>
            <a:spLocks noGrp="1"/>
          </p:cNvSpPr>
          <p:nvPr>
            <p:ph type="body" sz="quarter" idx="79" hasCustomPrompt="1"/>
          </p:nvPr>
        </p:nvSpPr>
        <p:spPr>
          <a:xfrm>
            <a:off x="6205454" y="954861"/>
            <a:ext cx="552934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9" name="Прямая соединительная линия 38">
            <a:extLst>
              <a:ext uri="{FF2B5EF4-FFF2-40B4-BE49-F238E27FC236}">
                <a16:creationId xmlns:a16="http://schemas.microsoft.com/office/drawing/2014/main" id="{CFF76953-5CE6-418E-9945-39886CB16AD4}"/>
              </a:ext>
            </a:extLst>
          </p:cNvPr>
          <p:cNvCxnSpPr>
            <a:cxnSpLocks/>
          </p:cNvCxnSpPr>
          <p:nvPr userDrawn="1"/>
        </p:nvCxnSpPr>
        <p:spPr>
          <a:xfrm>
            <a:off x="6205454" y="1283320"/>
            <a:ext cx="55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 Placeholder 7">
            <a:extLst>
              <a:ext uri="{FF2B5EF4-FFF2-40B4-BE49-F238E27FC236}">
                <a16:creationId xmlns:a16="http://schemas.microsoft.com/office/drawing/2014/main" id="{275B6C4B-6F76-4459-9AEF-42F143DA5357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6203956" y="3427999"/>
            <a:ext cx="5530844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4" name="Content Placeholder 9">
            <a:extLst>
              <a:ext uri="{FF2B5EF4-FFF2-40B4-BE49-F238E27FC236}">
                <a16:creationId xmlns:a16="http://schemas.microsoft.com/office/drawing/2014/main" id="{AF610F5B-8675-4FEE-8FC6-7893618CDEAF}"/>
              </a:ext>
            </a:extLst>
          </p:cNvPr>
          <p:cNvSpPr>
            <a:spLocks noGrp="1"/>
          </p:cNvSpPr>
          <p:nvPr>
            <p:ph sz="quarter" idx="81" hasCustomPrompt="1"/>
          </p:nvPr>
        </p:nvSpPr>
        <p:spPr>
          <a:xfrm>
            <a:off x="6203950" y="1351355"/>
            <a:ext cx="5540400" cy="2000971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5" name="Slide Number Placeholder 3">
            <a:extLst>
              <a:ext uri="{FF2B5EF4-FFF2-40B4-BE49-F238E27FC236}">
                <a16:creationId xmlns:a16="http://schemas.microsoft.com/office/drawing/2014/main" id="{EDB35F6B-6066-4545-BC96-0B6F3E06DF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10950" y="6454275"/>
            <a:ext cx="333376" cy="169277"/>
          </a:xfrm>
        </p:spPr>
        <p:txBody>
          <a:bodyPr/>
          <a:lstStyle/>
          <a:p>
            <a:fld id="{625459FB-06E6-45FD-BA35-F4B03FA0206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53414ED3-E4A1-487A-858C-DEB80D3055BD}"/>
              </a:ext>
            </a:extLst>
          </p:cNvPr>
          <p:cNvSpPr/>
          <p:nvPr userDrawn="1"/>
        </p:nvSpPr>
        <p:spPr>
          <a:xfrm>
            <a:off x="11831638" y="6381734"/>
            <a:ext cx="360363" cy="291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BE32DDDA-FCCD-4DDB-8BC4-B95FBF52F9C7}"/>
              </a:ext>
            </a:extLst>
          </p:cNvPr>
          <p:cNvSpPr/>
          <p:nvPr userDrawn="1"/>
        </p:nvSpPr>
        <p:spPr>
          <a:xfrm>
            <a:off x="9639301" y="6673334"/>
            <a:ext cx="2192337" cy="1846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  <p:pic>
        <p:nvPicPr>
          <p:cNvPr id="2" name="Graphic 10">
            <a:extLst>
              <a:ext uri="{FF2B5EF4-FFF2-40B4-BE49-F238E27FC236}">
                <a16:creationId xmlns:a16="http://schemas.microsoft.com/office/drawing/2014/main" id="{9656A51C-378E-4FE3-A30A-AA76A302DD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468284" y="498216"/>
            <a:ext cx="1266517" cy="160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94402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1_Текст, Диаграмма 2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656BFE-21C7-495B-82F4-882BF71E17B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72D759-7C34-4853-B92B-53FA81DE3C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25459FB-06E6-45FD-BA35-F4B03FA0206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886DE79F-91AD-4CFE-9AC4-F6D87217F7B7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6205455" y="2926066"/>
            <a:ext cx="5528064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2" name="Текст 7">
            <a:extLst>
              <a:ext uri="{FF2B5EF4-FFF2-40B4-BE49-F238E27FC236}">
                <a16:creationId xmlns:a16="http://schemas.microsoft.com/office/drawing/2014/main" id="{6601573B-35DC-44F0-87BB-867C7AAD06A1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6205454" y="954861"/>
            <a:ext cx="552934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4" name="Прямая соединительная линия 29">
            <a:extLst>
              <a:ext uri="{FF2B5EF4-FFF2-40B4-BE49-F238E27FC236}">
                <a16:creationId xmlns:a16="http://schemas.microsoft.com/office/drawing/2014/main" id="{4263AAC0-9CD5-421D-BC96-F98DBD9AE26B}"/>
              </a:ext>
            </a:extLst>
          </p:cNvPr>
          <p:cNvCxnSpPr>
            <a:cxnSpLocks/>
          </p:cNvCxnSpPr>
          <p:nvPr userDrawn="1"/>
        </p:nvCxnSpPr>
        <p:spPr>
          <a:xfrm>
            <a:off x="6205454" y="1283320"/>
            <a:ext cx="55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Текст 7">
            <a:extLst>
              <a:ext uri="{FF2B5EF4-FFF2-40B4-BE49-F238E27FC236}">
                <a16:creationId xmlns:a16="http://schemas.microsoft.com/office/drawing/2014/main" id="{1F5709B4-B572-42B4-A4C9-C38C35DFBA51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446241" y="3213344"/>
            <a:ext cx="11288559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21" name="Прямая соединительная линия 29">
            <a:extLst>
              <a:ext uri="{FF2B5EF4-FFF2-40B4-BE49-F238E27FC236}">
                <a16:creationId xmlns:a16="http://schemas.microsoft.com/office/drawing/2014/main" id="{9D3CEAC9-E893-41B0-A3B6-1118A689132C}"/>
              </a:ext>
            </a:extLst>
          </p:cNvPr>
          <p:cNvCxnSpPr>
            <a:cxnSpLocks/>
          </p:cNvCxnSpPr>
          <p:nvPr userDrawn="1"/>
        </p:nvCxnSpPr>
        <p:spPr>
          <a:xfrm>
            <a:off x="446242" y="3541803"/>
            <a:ext cx="1129594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Content Placeholder 9">
            <a:extLst>
              <a:ext uri="{FF2B5EF4-FFF2-40B4-BE49-F238E27FC236}">
                <a16:creationId xmlns:a16="http://schemas.microsoft.com/office/drawing/2014/main" id="{3372FE48-75E2-4EFE-9A11-450991623941}"/>
              </a:ext>
            </a:extLst>
          </p:cNvPr>
          <p:cNvSpPr>
            <a:spLocks noGrp="1"/>
          </p:cNvSpPr>
          <p:nvPr>
            <p:ph sz="quarter" idx="78" hasCustomPrompt="1"/>
          </p:nvPr>
        </p:nvSpPr>
        <p:spPr>
          <a:xfrm>
            <a:off x="6203950" y="1351734"/>
            <a:ext cx="5540400" cy="1485006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8" name="Content Placeholder 9">
            <a:extLst>
              <a:ext uri="{FF2B5EF4-FFF2-40B4-BE49-F238E27FC236}">
                <a16:creationId xmlns:a16="http://schemas.microsoft.com/office/drawing/2014/main" id="{9642CA7F-9CFD-4A93-AE21-2FD9F3306C46}"/>
              </a:ext>
            </a:extLst>
          </p:cNvPr>
          <p:cNvSpPr>
            <a:spLocks noGrp="1"/>
          </p:cNvSpPr>
          <p:nvPr>
            <p:ph sz="quarter" idx="79" hasCustomPrompt="1"/>
          </p:nvPr>
        </p:nvSpPr>
        <p:spPr>
          <a:xfrm>
            <a:off x="453167" y="3612336"/>
            <a:ext cx="11282400" cy="2490203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0" name="Текст 5">
            <a:extLst>
              <a:ext uri="{FF2B5EF4-FFF2-40B4-BE49-F238E27FC236}">
                <a16:creationId xmlns:a16="http://schemas.microsoft.com/office/drawing/2014/main" id="{742E8BE2-BACF-482C-AD67-04306E79A98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7676" y="954860"/>
            <a:ext cx="5540400" cy="208597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17BFDB0-758A-4839-97E1-80547EC679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7676" y="159087"/>
            <a:ext cx="9763125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cxnSp>
        <p:nvCxnSpPr>
          <p:cNvPr id="24" name="Straight Connector 16">
            <a:extLst>
              <a:ext uri="{FF2B5EF4-FFF2-40B4-BE49-F238E27FC236}">
                <a16:creationId xmlns:a16="http://schemas.microsoft.com/office/drawing/2014/main" id="{45F7B8A0-B92F-4385-B4B1-692163B491F8}"/>
              </a:ext>
            </a:extLst>
          </p:cNvPr>
          <p:cNvCxnSpPr>
            <a:cxnSpLocks/>
          </p:cNvCxnSpPr>
          <p:nvPr userDrawn="1"/>
        </p:nvCxnSpPr>
        <p:spPr>
          <a:xfrm>
            <a:off x="447676" y="832417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Placeholder 7">
            <a:extLst>
              <a:ext uri="{FF2B5EF4-FFF2-40B4-BE49-F238E27FC236}">
                <a16:creationId xmlns:a16="http://schemas.microsoft.com/office/drawing/2014/main" id="{1EE976E3-B588-4A11-9272-254DB8CB66E8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46239" y="6176812"/>
            <a:ext cx="11284506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cxnSp>
        <p:nvCxnSpPr>
          <p:cNvPr id="31" name="Straight Connector 17">
            <a:extLst>
              <a:ext uri="{FF2B5EF4-FFF2-40B4-BE49-F238E27FC236}">
                <a16:creationId xmlns:a16="http://schemas.microsoft.com/office/drawing/2014/main" id="{34993FC9-F223-4906-9746-CD102922D84E}"/>
              </a:ext>
            </a:extLst>
          </p:cNvPr>
          <p:cNvCxnSpPr>
            <a:cxnSpLocks/>
          </p:cNvCxnSpPr>
          <p:nvPr userDrawn="1"/>
        </p:nvCxnSpPr>
        <p:spPr>
          <a:xfrm>
            <a:off x="447676" y="6380001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raphic 10">
            <a:extLst>
              <a:ext uri="{FF2B5EF4-FFF2-40B4-BE49-F238E27FC236}">
                <a16:creationId xmlns:a16="http://schemas.microsoft.com/office/drawing/2014/main" id="{9F7B7C3F-55FB-4717-8C22-02A56C0942B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468284" y="498216"/>
            <a:ext cx="1266517" cy="160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90898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2_Текст, Диаграмма 2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4">
            <a:extLst>
              <a:ext uri="{FF2B5EF4-FFF2-40B4-BE49-F238E27FC236}">
                <a16:creationId xmlns:a16="http://schemas.microsoft.com/office/drawing/2014/main" id="{2BCFED25-DE04-4495-AE39-C4F13FD8205E}"/>
              </a:ext>
            </a:extLst>
          </p:cNvPr>
          <p:cNvSpPr/>
          <p:nvPr userDrawn="1"/>
        </p:nvSpPr>
        <p:spPr>
          <a:xfrm rot="5400000">
            <a:off x="-349761" y="349763"/>
            <a:ext cx="756000" cy="564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  <p:sp>
        <p:nvSpPr>
          <p:cNvPr id="27" name="Footer Placeholder 2">
            <a:extLst>
              <a:ext uri="{FF2B5EF4-FFF2-40B4-BE49-F238E27FC236}">
                <a16:creationId xmlns:a16="http://schemas.microsoft.com/office/drawing/2014/main" id="{B8952F99-74AE-4BB4-9054-F2362E0C6A3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47674" y="6423496"/>
            <a:ext cx="10852785" cy="230832"/>
          </a:xfrm>
        </p:spPr>
        <p:txBody>
          <a:bodyPr/>
          <a:lstStyle/>
          <a:p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8" name="Slide Number Placeholder 3">
            <a:extLst>
              <a:ext uri="{FF2B5EF4-FFF2-40B4-BE49-F238E27FC236}">
                <a16:creationId xmlns:a16="http://schemas.microsoft.com/office/drawing/2014/main" id="{4E702F9D-1D75-41AD-8C84-6E3D418CA35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10950" y="6454275"/>
            <a:ext cx="333376" cy="169277"/>
          </a:xfrm>
        </p:spPr>
        <p:txBody>
          <a:bodyPr/>
          <a:lstStyle/>
          <a:p>
            <a:fld id="{625459FB-06E6-45FD-BA35-F4B03FA0206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9" name="Text Placeholder 7">
            <a:extLst>
              <a:ext uri="{FF2B5EF4-FFF2-40B4-BE49-F238E27FC236}">
                <a16:creationId xmlns:a16="http://schemas.microsoft.com/office/drawing/2014/main" id="{E07EF421-609B-48C4-9668-AAFAAF5F672B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6205455" y="2926066"/>
            <a:ext cx="5528064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0" name="Текст 7">
            <a:extLst>
              <a:ext uri="{FF2B5EF4-FFF2-40B4-BE49-F238E27FC236}">
                <a16:creationId xmlns:a16="http://schemas.microsoft.com/office/drawing/2014/main" id="{3C278467-37DC-4D7A-A170-0833CF357CFE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6205454" y="954861"/>
            <a:ext cx="552934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5" name="Прямая соединительная линия 29">
            <a:extLst>
              <a:ext uri="{FF2B5EF4-FFF2-40B4-BE49-F238E27FC236}">
                <a16:creationId xmlns:a16="http://schemas.microsoft.com/office/drawing/2014/main" id="{32590E5C-7472-48FE-8337-D233EA81F068}"/>
              </a:ext>
            </a:extLst>
          </p:cNvPr>
          <p:cNvCxnSpPr>
            <a:cxnSpLocks/>
          </p:cNvCxnSpPr>
          <p:nvPr userDrawn="1"/>
        </p:nvCxnSpPr>
        <p:spPr>
          <a:xfrm>
            <a:off x="6205454" y="1283320"/>
            <a:ext cx="55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Текст 7">
            <a:extLst>
              <a:ext uri="{FF2B5EF4-FFF2-40B4-BE49-F238E27FC236}">
                <a16:creationId xmlns:a16="http://schemas.microsoft.com/office/drawing/2014/main" id="{D6CD5C40-1E57-48E7-8421-189B7C4CEEDA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446241" y="3213344"/>
            <a:ext cx="11288559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7" name="Прямая соединительная линия 29">
            <a:extLst>
              <a:ext uri="{FF2B5EF4-FFF2-40B4-BE49-F238E27FC236}">
                <a16:creationId xmlns:a16="http://schemas.microsoft.com/office/drawing/2014/main" id="{01F88599-8B79-4430-A0A1-283FE6942F1B}"/>
              </a:ext>
            </a:extLst>
          </p:cNvPr>
          <p:cNvCxnSpPr>
            <a:cxnSpLocks/>
          </p:cNvCxnSpPr>
          <p:nvPr userDrawn="1"/>
        </p:nvCxnSpPr>
        <p:spPr>
          <a:xfrm>
            <a:off x="446242" y="3541803"/>
            <a:ext cx="1129594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ontent Placeholder 9">
            <a:extLst>
              <a:ext uri="{FF2B5EF4-FFF2-40B4-BE49-F238E27FC236}">
                <a16:creationId xmlns:a16="http://schemas.microsoft.com/office/drawing/2014/main" id="{4E7A1152-DC13-40F4-BA98-95A98B6975DA}"/>
              </a:ext>
            </a:extLst>
          </p:cNvPr>
          <p:cNvSpPr>
            <a:spLocks noGrp="1"/>
          </p:cNvSpPr>
          <p:nvPr>
            <p:ph sz="quarter" idx="78" hasCustomPrompt="1"/>
          </p:nvPr>
        </p:nvSpPr>
        <p:spPr>
          <a:xfrm>
            <a:off x="6203950" y="1351734"/>
            <a:ext cx="5540400" cy="1485006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9" name="Content Placeholder 9">
            <a:extLst>
              <a:ext uri="{FF2B5EF4-FFF2-40B4-BE49-F238E27FC236}">
                <a16:creationId xmlns:a16="http://schemas.microsoft.com/office/drawing/2014/main" id="{06063FFE-F384-4A5D-B01E-2B7F94008B9A}"/>
              </a:ext>
            </a:extLst>
          </p:cNvPr>
          <p:cNvSpPr>
            <a:spLocks noGrp="1"/>
          </p:cNvSpPr>
          <p:nvPr>
            <p:ph sz="quarter" idx="79" hasCustomPrompt="1"/>
          </p:nvPr>
        </p:nvSpPr>
        <p:spPr>
          <a:xfrm>
            <a:off x="453167" y="3612336"/>
            <a:ext cx="11282400" cy="2490203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0" name="Текст 5">
            <a:extLst>
              <a:ext uri="{FF2B5EF4-FFF2-40B4-BE49-F238E27FC236}">
                <a16:creationId xmlns:a16="http://schemas.microsoft.com/office/drawing/2014/main" id="{57668565-4794-4295-9ACA-89824598952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7676" y="954860"/>
            <a:ext cx="5540400" cy="208597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F570D3EB-4A11-4213-8BCA-351C6340276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7676" y="159087"/>
            <a:ext cx="9763125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cxnSp>
        <p:nvCxnSpPr>
          <p:cNvPr id="42" name="Straight Connector 16">
            <a:extLst>
              <a:ext uri="{FF2B5EF4-FFF2-40B4-BE49-F238E27FC236}">
                <a16:creationId xmlns:a16="http://schemas.microsoft.com/office/drawing/2014/main" id="{9459CD8B-7087-4B9F-95D3-9DDB6235F5DF}"/>
              </a:ext>
            </a:extLst>
          </p:cNvPr>
          <p:cNvCxnSpPr>
            <a:cxnSpLocks/>
          </p:cNvCxnSpPr>
          <p:nvPr userDrawn="1"/>
        </p:nvCxnSpPr>
        <p:spPr>
          <a:xfrm>
            <a:off x="447676" y="832417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 Placeholder 7">
            <a:extLst>
              <a:ext uri="{FF2B5EF4-FFF2-40B4-BE49-F238E27FC236}">
                <a16:creationId xmlns:a16="http://schemas.microsoft.com/office/drawing/2014/main" id="{8797BEFA-8A01-416B-B34B-75946979B485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46239" y="6176812"/>
            <a:ext cx="11284506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cxnSp>
        <p:nvCxnSpPr>
          <p:cNvPr id="45" name="Straight Connector 17">
            <a:extLst>
              <a:ext uri="{FF2B5EF4-FFF2-40B4-BE49-F238E27FC236}">
                <a16:creationId xmlns:a16="http://schemas.microsoft.com/office/drawing/2014/main" id="{6DCB7E59-845C-4767-94B9-5AF0F138E335}"/>
              </a:ext>
            </a:extLst>
          </p:cNvPr>
          <p:cNvCxnSpPr>
            <a:cxnSpLocks/>
          </p:cNvCxnSpPr>
          <p:nvPr userDrawn="1"/>
        </p:nvCxnSpPr>
        <p:spPr>
          <a:xfrm>
            <a:off x="447676" y="6380001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7">
            <a:extLst>
              <a:ext uri="{FF2B5EF4-FFF2-40B4-BE49-F238E27FC236}">
                <a16:creationId xmlns:a16="http://schemas.microsoft.com/office/drawing/2014/main" id="{8FB16025-CED4-4FD7-AB81-5A2710F995E8}"/>
              </a:ext>
            </a:extLst>
          </p:cNvPr>
          <p:cNvSpPr/>
          <p:nvPr userDrawn="1"/>
        </p:nvSpPr>
        <p:spPr>
          <a:xfrm>
            <a:off x="11831638" y="6381734"/>
            <a:ext cx="360363" cy="291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DBB0B7C7-2688-41C9-A28E-BB8AF0AB804E}"/>
              </a:ext>
            </a:extLst>
          </p:cNvPr>
          <p:cNvSpPr/>
          <p:nvPr userDrawn="1"/>
        </p:nvSpPr>
        <p:spPr>
          <a:xfrm>
            <a:off x="9639301" y="6673334"/>
            <a:ext cx="2192337" cy="1846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  <p:pic>
        <p:nvPicPr>
          <p:cNvPr id="2" name="Graphic 10">
            <a:extLst>
              <a:ext uri="{FF2B5EF4-FFF2-40B4-BE49-F238E27FC236}">
                <a16:creationId xmlns:a16="http://schemas.microsoft.com/office/drawing/2014/main" id="{3B59B31A-BB42-489D-AF6A-EFA40946A6C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468284" y="498216"/>
            <a:ext cx="1266517" cy="160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55840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1_Текст, Диаграмма 2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656BFE-21C7-495B-82F4-882BF71E17B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72D759-7C34-4853-B92B-53FA81DE3C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25459FB-06E6-45FD-BA35-F4B03FA0206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2" name="Текст 5">
            <a:extLst>
              <a:ext uri="{FF2B5EF4-FFF2-40B4-BE49-F238E27FC236}">
                <a16:creationId xmlns:a16="http://schemas.microsoft.com/office/drawing/2014/main" id="{DC4DC7C0-CC7F-43E5-9ACA-5D007015DFF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7676" y="954861"/>
            <a:ext cx="11287125" cy="148652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4412057B-829E-4F78-8021-66100C5FB6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7676" y="159087"/>
            <a:ext cx="9763125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cxnSp>
        <p:nvCxnSpPr>
          <p:cNvPr id="25" name="Straight Connector 16">
            <a:extLst>
              <a:ext uri="{FF2B5EF4-FFF2-40B4-BE49-F238E27FC236}">
                <a16:creationId xmlns:a16="http://schemas.microsoft.com/office/drawing/2014/main" id="{8C6071B4-2AA4-4FFB-873E-7834A7CEB6CF}"/>
              </a:ext>
            </a:extLst>
          </p:cNvPr>
          <p:cNvCxnSpPr>
            <a:cxnSpLocks/>
          </p:cNvCxnSpPr>
          <p:nvPr userDrawn="1"/>
        </p:nvCxnSpPr>
        <p:spPr>
          <a:xfrm>
            <a:off x="447676" y="832417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 Placeholder 7">
            <a:extLst>
              <a:ext uri="{FF2B5EF4-FFF2-40B4-BE49-F238E27FC236}">
                <a16:creationId xmlns:a16="http://schemas.microsoft.com/office/drawing/2014/main" id="{AAA940CA-9D6B-416E-A5A6-6A390022889B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46239" y="6176812"/>
            <a:ext cx="5532437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0" name="Текст 7">
            <a:extLst>
              <a:ext uri="{FF2B5EF4-FFF2-40B4-BE49-F238E27FC236}">
                <a16:creationId xmlns:a16="http://schemas.microsoft.com/office/drawing/2014/main" id="{3FDFE595-7BBD-428D-AC1C-ED7701597923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447676" y="2699525"/>
            <a:ext cx="5533721" cy="3236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1" name="Прямая соединительная линия 40">
            <a:extLst>
              <a:ext uri="{FF2B5EF4-FFF2-40B4-BE49-F238E27FC236}">
                <a16:creationId xmlns:a16="http://schemas.microsoft.com/office/drawing/2014/main" id="{6294029F-5775-43A3-8CC1-407D9049D84E}"/>
              </a:ext>
            </a:extLst>
          </p:cNvPr>
          <p:cNvCxnSpPr>
            <a:cxnSpLocks/>
          </p:cNvCxnSpPr>
          <p:nvPr userDrawn="1"/>
        </p:nvCxnSpPr>
        <p:spPr>
          <a:xfrm>
            <a:off x="447676" y="3023222"/>
            <a:ext cx="553734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Content Placeholder 9">
            <a:extLst>
              <a:ext uri="{FF2B5EF4-FFF2-40B4-BE49-F238E27FC236}">
                <a16:creationId xmlns:a16="http://schemas.microsoft.com/office/drawing/2014/main" id="{0B9A4858-FB0A-4AD4-9FA5-455C7355A6E2}"/>
              </a:ext>
            </a:extLst>
          </p:cNvPr>
          <p:cNvSpPr>
            <a:spLocks noGrp="1"/>
          </p:cNvSpPr>
          <p:nvPr>
            <p:ph sz="quarter" idx="69" hasCustomPrompt="1"/>
          </p:nvPr>
        </p:nvSpPr>
        <p:spPr>
          <a:xfrm>
            <a:off x="446241" y="3097415"/>
            <a:ext cx="5538391" cy="300512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cxnSp>
        <p:nvCxnSpPr>
          <p:cNvPr id="43" name="Straight Connector 17">
            <a:extLst>
              <a:ext uri="{FF2B5EF4-FFF2-40B4-BE49-F238E27FC236}">
                <a16:creationId xmlns:a16="http://schemas.microsoft.com/office/drawing/2014/main" id="{11A5C621-9E50-4CE8-ACAF-562D889D0B57}"/>
              </a:ext>
            </a:extLst>
          </p:cNvPr>
          <p:cNvCxnSpPr>
            <a:cxnSpLocks/>
          </p:cNvCxnSpPr>
          <p:nvPr userDrawn="1"/>
        </p:nvCxnSpPr>
        <p:spPr>
          <a:xfrm>
            <a:off x="447676" y="6380001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 Placeholder 7">
            <a:extLst>
              <a:ext uri="{FF2B5EF4-FFF2-40B4-BE49-F238E27FC236}">
                <a16:creationId xmlns:a16="http://schemas.microsoft.com/office/drawing/2014/main" id="{E603B2FD-BDAD-41FE-8FA9-A4D46E4A53DB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6211366" y="6176812"/>
            <a:ext cx="5532437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5" name="Текст 7">
            <a:extLst>
              <a:ext uri="{FF2B5EF4-FFF2-40B4-BE49-F238E27FC236}">
                <a16:creationId xmlns:a16="http://schemas.microsoft.com/office/drawing/2014/main" id="{8FFBD59E-F482-45DE-8857-7B9A397A9831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6212802" y="2699525"/>
            <a:ext cx="5533721" cy="3236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6" name="Прямая соединительная линия 45">
            <a:extLst>
              <a:ext uri="{FF2B5EF4-FFF2-40B4-BE49-F238E27FC236}">
                <a16:creationId xmlns:a16="http://schemas.microsoft.com/office/drawing/2014/main" id="{B0248C40-10F9-48E8-877F-AF8D5277FED4}"/>
              </a:ext>
            </a:extLst>
          </p:cNvPr>
          <p:cNvCxnSpPr>
            <a:cxnSpLocks/>
          </p:cNvCxnSpPr>
          <p:nvPr userDrawn="1"/>
        </p:nvCxnSpPr>
        <p:spPr>
          <a:xfrm>
            <a:off x="6212802" y="3023222"/>
            <a:ext cx="553734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Content Placeholder 9">
            <a:extLst>
              <a:ext uri="{FF2B5EF4-FFF2-40B4-BE49-F238E27FC236}">
                <a16:creationId xmlns:a16="http://schemas.microsoft.com/office/drawing/2014/main" id="{174A34AA-73EA-4617-9E1A-A639456D58C4}"/>
              </a:ext>
            </a:extLst>
          </p:cNvPr>
          <p:cNvSpPr>
            <a:spLocks noGrp="1"/>
          </p:cNvSpPr>
          <p:nvPr>
            <p:ph sz="quarter" idx="72" hasCustomPrompt="1"/>
          </p:nvPr>
        </p:nvSpPr>
        <p:spPr>
          <a:xfrm>
            <a:off x="6211367" y="3097415"/>
            <a:ext cx="5538391" cy="300512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pic>
        <p:nvPicPr>
          <p:cNvPr id="2" name="Graphic 10">
            <a:extLst>
              <a:ext uri="{FF2B5EF4-FFF2-40B4-BE49-F238E27FC236}">
                <a16:creationId xmlns:a16="http://schemas.microsoft.com/office/drawing/2014/main" id="{EB292711-1C7A-48CD-83A0-836FE0B14A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468284" y="498216"/>
            <a:ext cx="1266517" cy="160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05374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2_Текст, Диаграмма 2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ooter Placeholder 2">
            <a:extLst>
              <a:ext uri="{FF2B5EF4-FFF2-40B4-BE49-F238E27FC236}">
                <a16:creationId xmlns:a16="http://schemas.microsoft.com/office/drawing/2014/main" id="{5A70F7CC-FCAF-4BBD-95D8-7A83218E1F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47674" y="6423496"/>
            <a:ext cx="10852785" cy="230832"/>
          </a:xfrm>
        </p:spPr>
        <p:txBody>
          <a:bodyPr/>
          <a:lstStyle/>
          <a:p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6" name="Slide Number Placeholder 3">
            <a:extLst>
              <a:ext uri="{FF2B5EF4-FFF2-40B4-BE49-F238E27FC236}">
                <a16:creationId xmlns:a16="http://schemas.microsoft.com/office/drawing/2014/main" id="{9303CFF9-8C0D-443C-ABE1-9B5212F8792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10950" y="6454275"/>
            <a:ext cx="333376" cy="169277"/>
          </a:xfrm>
        </p:spPr>
        <p:txBody>
          <a:bodyPr/>
          <a:lstStyle/>
          <a:p>
            <a:fld id="{625459FB-06E6-45FD-BA35-F4B03FA0206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8" name="Текст 5">
            <a:extLst>
              <a:ext uri="{FF2B5EF4-FFF2-40B4-BE49-F238E27FC236}">
                <a16:creationId xmlns:a16="http://schemas.microsoft.com/office/drawing/2014/main" id="{B91E6D69-97E1-4400-B554-20D833286E2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7676" y="954861"/>
            <a:ext cx="11287125" cy="148652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A5660F33-EFAA-4103-95FF-AA0616127D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7676" y="159087"/>
            <a:ext cx="9763125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cxnSp>
        <p:nvCxnSpPr>
          <p:cNvPr id="30" name="Straight Connector 16">
            <a:extLst>
              <a:ext uri="{FF2B5EF4-FFF2-40B4-BE49-F238E27FC236}">
                <a16:creationId xmlns:a16="http://schemas.microsoft.com/office/drawing/2014/main" id="{ABAABF73-0ACB-4D75-9356-77BE792569B4}"/>
              </a:ext>
            </a:extLst>
          </p:cNvPr>
          <p:cNvCxnSpPr>
            <a:cxnSpLocks/>
          </p:cNvCxnSpPr>
          <p:nvPr userDrawn="1"/>
        </p:nvCxnSpPr>
        <p:spPr>
          <a:xfrm>
            <a:off x="447676" y="832417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 Placeholder 7">
            <a:extLst>
              <a:ext uri="{FF2B5EF4-FFF2-40B4-BE49-F238E27FC236}">
                <a16:creationId xmlns:a16="http://schemas.microsoft.com/office/drawing/2014/main" id="{9DD7AE1F-82C3-4BC8-B90B-3790B97AFD3D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46239" y="6176812"/>
            <a:ext cx="5532437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9" name="Текст 7">
            <a:extLst>
              <a:ext uri="{FF2B5EF4-FFF2-40B4-BE49-F238E27FC236}">
                <a16:creationId xmlns:a16="http://schemas.microsoft.com/office/drawing/2014/main" id="{68FF2C01-29C3-4AC2-9928-2A065DB8B6CD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447676" y="2699525"/>
            <a:ext cx="5533721" cy="3236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0" name="Прямая соединительная линия 39">
            <a:extLst>
              <a:ext uri="{FF2B5EF4-FFF2-40B4-BE49-F238E27FC236}">
                <a16:creationId xmlns:a16="http://schemas.microsoft.com/office/drawing/2014/main" id="{8E1A3731-8204-4871-A534-F6CBE69221A3}"/>
              </a:ext>
            </a:extLst>
          </p:cNvPr>
          <p:cNvCxnSpPr>
            <a:cxnSpLocks/>
          </p:cNvCxnSpPr>
          <p:nvPr userDrawn="1"/>
        </p:nvCxnSpPr>
        <p:spPr>
          <a:xfrm>
            <a:off x="447676" y="3023222"/>
            <a:ext cx="553734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Content Placeholder 9">
            <a:extLst>
              <a:ext uri="{FF2B5EF4-FFF2-40B4-BE49-F238E27FC236}">
                <a16:creationId xmlns:a16="http://schemas.microsoft.com/office/drawing/2014/main" id="{305DB1DD-C243-40F2-8A52-9E7E380E316F}"/>
              </a:ext>
            </a:extLst>
          </p:cNvPr>
          <p:cNvSpPr>
            <a:spLocks noGrp="1"/>
          </p:cNvSpPr>
          <p:nvPr>
            <p:ph sz="quarter" idx="69" hasCustomPrompt="1"/>
          </p:nvPr>
        </p:nvSpPr>
        <p:spPr>
          <a:xfrm>
            <a:off x="446241" y="3097415"/>
            <a:ext cx="5538391" cy="300512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cxnSp>
        <p:nvCxnSpPr>
          <p:cNvPr id="42" name="Straight Connector 17">
            <a:extLst>
              <a:ext uri="{FF2B5EF4-FFF2-40B4-BE49-F238E27FC236}">
                <a16:creationId xmlns:a16="http://schemas.microsoft.com/office/drawing/2014/main" id="{56F1A560-9354-4995-B4ED-41FCFCA5C8AA}"/>
              </a:ext>
            </a:extLst>
          </p:cNvPr>
          <p:cNvCxnSpPr>
            <a:cxnSpLocks/>
          </p:cNvCxnSpPr>
          <p:nvPr userDrawn="1"/>
        </p:nvCxnSpPr>
        <p:spPr>
          <a:xfrm>
            <a:off x="447676" y="6380001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 Placeholder 7">
            <a:extLst>
              <a:ext uri="{FF2B5EF4-FFF2-40B4-BE49-F238E27FC236}">
                <a16:creationId xmlns:a16="http://schemas.microsoft.com/office/drawing/2014/main" id="{80983A2D-4517-4B07-8747-DBA0AA8E1092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6211366" y="6176812"/>
            <a:ext cx="5532437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4" name="Текст 7">
            <a:extLst>
              <a:ext uri="{FF2B5EF4-FFF2-40B4-BE49-F238E27FC236}">
                <a16:creationId xmlns:a16="http://schemas.microsoft.com/office/drawing/2014/main" id="{3CFCAA76-B214-4667-84AA-893575ADFF8A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6212802" y="2699525"/>
            <a:ext cx="5533721" cy="3236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5" name="Прямая соединительная линия 44">
            <a:extLst>
              <a:ext uri="{FF2B5EF4-FFF2-40B4-BE49-F238E27FC236}">
                <a16:creationId xmlns:a16="http://schemas.microsoft.com/office/drawing/2014/main" id="{B8FD2549-BE8E-4622-89CA-D591A69651B8}"/>
              </a:ext>
            </a:extLst>
          </p:cNvPr>
          <p:cNvCxnSpPr>
            <a:cxnSpLocks/>
          </p:cNvCxnSpPr>
          <p:nvPr userDrawn="1"/>
        </p:nvCxnSpPr>
        <p:spPr>
          <a:xfrm>
            <a:off x="6212802" y="3023222"/>
            <a:ext cx="553734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Content Placeholder 9">
            <a:extLst>
              <a:ext uri="{FF2B5EF4-FFF2-40B4-BE49-F238E27FC236}">
                <a16:creationId xmlns:a16="http://schemas.microsoft.com/office/drawing/2014/main" id="{4683B15E-9DCE-4A99-AF8D-91A57F28802B}"/>
              </a:ext>
            </a:extLst>
          </p:cNvPr>
          <p:cNvSpPr>
            <a:spLocks noGrp="1"/>
          </p:cNvSpPr>
          <p:nvPr>
            <p:ph sz="quarter" idx="72" hasCustomPrompt="1"/>
          </p:nvPr>
        </p:nvSpPr>
        <p:spPr>
          <a:xfrm>
            <a:off x="6211367" y="3097415"/>
            <a:ext cx="5538391" cy="300512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DDAB40C-6080-43F5-B222-9F08D0F20D92}"/>
              </a:ext>
            </a:extLst>
          </p:cNvPr>
          <p:cNvSpPr/>
          <p:nvPr userDrawn="1"/>
        </p:nvSpPr>
        <p:spPr>
          <a:xfrm>
            <a:off x="11831638" y="6381734"/>
            <a:ext cx="360363" cy="291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CE62025D-F863-494E-8207-5DA86846F415}"/>
              </a:ext>
            </a:extLst>
          </p:cNvPr>
          <p:cNvSpPr/>
          <p:nvPr userDrawn="1"/>
        </p:nvSpPr>
        <p:spPr>
          <a:xfrm>
            <a:off x="9639301" y="6673334"/>
            <a:ext cx="2192337" cy="1846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24">
            <a:extLst>
              <a:ext uri="{FF2B5EF4-FFF2-40B4-BE49-F238E27FC236}">
                <a16:creationId xmlns:a16="http://schemas.microsoft.com/office/drawing/2014/main" id="{07DA4A23-BB8C-4778-86FB-F9E8B0B9B431}"/>
              </a:ext>
            </a:extLst>
          </p:cNvPr>
          <p:cNvSpPr/>
          <p:nvPr userDrawn="1"/>
        </p:nvSpPr>
        <p:spPr>
          <a:xfrm rot="5400000">
            <a:off x="-349761" y="349763"/>
            <a:ext cx="756000" cy="564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  <p:pic>
        <p:nvPicPr>
          <p:cNvPr id="2" name="Graphic 10">
            <a:extLst>
              <a:ext uri="{FF2B5EF4-FFF2-40B4-BE49-F238E27FC236}">
                <a16:creationId xmlns:a16="http://schemas.microsoft.com/office/drawing/2014/main" id="{A4E55F10-EF21-4578-8909-975EE4FE1F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468284" y="498216"/>
            <a:ext cx="1266517" cy="160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79499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_Текст,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7FFEF65A-D7B7-48A0-8EA0-D8F75EC973D3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46239" y="6060358"/>
            <a:ext cx="11284506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2" name="Текст 7">
            <a:extLst>
              <a:ext uri="{FF2B5EF4-FFF2-40B4-BE49-F238E27FC236}">
                <a16:creationId xmlns:a16="http://schemas.microsoft.com/office/drawing/2014/main" id="{D8B8E1E1-D6FF-47E0-8CEF-3D3CA1580D81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457202" y="2744790"/>
            <a:ext cx="11274025" cy="3236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4" name="Прямая соединительная линия 33">
            <a:extLst>
              <a:ext uri="{FF2B5EF4-FFF2-40B4-BE49-F238E27FC236}">
                <a16:creationId xmlns:a16="http://schemas.microsoft.com/office/drawing/2014/main" id="{7FEA907A-FFBA-410E-BAB4-30D82A2AB0DB}"/>
              </a:ext>
            </a:extLst>
          </p:cNvPr>
          <p:cNvCxnSpPr>
            <a:cxnSpLocks/>
          </p:cNvCxnSpPr>
          <p:nvPr userDrawn="1"/>
        </p:nvCxnSpPr>
        <p:spPr>
          <a:xfrm>
            <a:off x="457200" y="3068487"/>
            <a:ext cx="1128498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ontent Placeholder 9">
            <a:extLst>
              <a:ext uri="{FF2B5EF4-FFF2-40B4-BE49-F238E27FC236}">
                <a16:creationId xmlns:a16="http://schemas.microsoft.com/office/drawing/2014/main" id="{F597E200-CC23-48B8-B673-E422B573A05A}"/>
              </a:ext>
            </a:extLst>
          </p:cNvPr>
          <p:cNvSpPr>
            <a:spLocks noGrp="1"/>
          </p:cNvSpPr>
          <p:nvPr>
            <p:ph sz="quarter" idx="69" hasCustomPrompt="1"/>
          </p:nvPr>
        </p:nvSpPr>
        <p:spPr>
          <a:xfrm>
            <a:off x="457202" y="3142680"/>
            <a:ext cx="11273545" cy="27360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D1501F3-7976-A6A9-4AF6-3922BE327D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68739"/>
            <a:ext cx="1028700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02D2141-F38B-F2C0-DE38-7BF0C1CD2B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1" y="6453350"/>
            <a:ext cx="5429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6BFF173-502A-95F9-464D-D0676AF6CA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1089032"/>
            <a:ext cx="11277596" cy="142556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C3C3F4D-6544-CD45-0B87-0F225A62FF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62249"/>
            <a:ext cx="9372601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73293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1_Текст, Диаграмма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9BA55C35-C9DD-430A-ADEE-CFB0D7931A5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47674" y="6423496"/>
            <a:ext cx="10852785" cy="230832"/>
          </a:xfrm>
        </p:spPr>
        <p:txBody>
          <a:bodyPr/>
          <a:lstStyle/>
          <a:p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4" name="Slide Number Placeholder 3">
            <a:extLst>
              <a:ext uri="{FF2B5EF4-FFF2-40B4-BE49-F238E27FC236}">
                <a16:creationId xmlns:a16="http://schemas.microsoft.com/office/drawing/2014/main" id="{466C9C3F-E1B9-4AC7-BE7D-DA5FC8D2988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10950" y="6454275"/>
            <a:ext cx="333376" cy="169277"/>
          </a:xfrm>
        </p:spPr>
        <p:txBody>
          <a:bodyPr/>
          <a:lstStyle/>
          <a:p>
            <a:fld id="{625459FB-06E6-45FD-BA35-F4B03FA0206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5" name="Текст 7">
            <a:extLst>
              <a:ext uri="{FF2B5EF4-FFF2-40B4-BE49-F238E27FC236}">
                <a16:creationId xmlns:a16="http://schemas.microsoft.com/office/drawing/2014/main" id="{064614E3-050E-430C-9192-A893706CEDA8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6205454" y="3703674"/>
            <a:ext cx="552934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27" name="Прямая соединительная линия 29">
            <a:extLst>
              <a:ext uri="{FF2B5EF4-FFF2-40B4-BE49-F238E27FC236}">
                <a16:creationId xmlns:a16="http://schemas.microsoft.com/office/drawing/2014/main" id="{43E5B733-BEB6-4567-B81D-7911AE724598}"/>
              </a:ext>
            </a:extLst>
          </p:cNvPr>
          <p:cNvCxnSpPr>
            <a:cxnSpLocks/>
          </p:cNvCxnSpPr>
          <p:nvPr userDrawn="1"/>
        </p:nvCxnSpPr>
        <p:spPr>
          <a:xfrm>
            <a:off x="6205454" y="4032133"/>
            <a:ext cx="55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 Placeholder 7">
            <a:extLst>
              <a:ext uri="{FF2B5EF4-FFF2-40B4-BE49-F238E27FC236}">
                <a16:creationId xmlns:a16="http://schemas.microsoft.com/office/drawing/2014/main" id="{73D91935-096B-4BF3-8A77-F0F13B77C27B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203956" y="6176812"/>
            <a:ext cx="5530844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1" name="Content Placeholder 9">
            <a:extLst>
              <a:ext uri="{FF2B5EF4-FFF2-40B4-BE49-F238E27FC236}">
                <a16:creationId xmlns:a16="http://schemas.microsoft.com/office/drawing/2014/main" id="{BC95479D-682C-4DFC-BEE0-4142111C5426}"/>
              </a:ext>
            </a:extLst>
          </p:cNvPr>
          <p:cNvSpPr>
            <a:spLocks noGrp="1"/>
          </p:cNvSpPr>
          <p:nvPr>
            <p:ph sz="quarter" idx="78" hasCustomPrompt="1"/>
          </p:nvPr>
        </p:nvSpPr>
        <p:spPr>
          <a:xfrm>
            <a:off x="6203950" y="4100167"/>
            <a:ext cx="5540400" cy="2000971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3" name="Текст 5">
            <a:extLst>
              <a:ext uri="{FF2B5EF4-FFF2-40B4-BE49-F238E27FC236}">
                <a16:creationId xmlns:a16="http://schemas.microsoft.com/office/drawing/2014/main" id="{E2488E81-E0A0-4D2A-A598-041E3DA599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7676" y="954860"/>
            <a:ext cx="5540400" cy="2587567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F81ADE24-1471-476C-99D2-8F76939DF18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7676" y="159087"/>
            <a:ext cx="9763125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cxnSp>
        <p:nvCxnSpPr>
          <p:cNvPr id="37" name="Straight Connector 16">
            <a:extLst>
              <a:ext uri="{FF2B5EF4-FFF2-40B4-BE49-F238E27FC236}">
                <a16:creationId xmlns:a16="http://schemas.microsoft.com/office/drawing/2014/main" id="{6D5B1E77-AD4F-40EC-9889-3C30A82CAB70}"/>
              </a:ext>
            </a:extLst>
          </p:cNvPr>
          <p:cNvCxnSpPr>
            <a:cxnSpLocks/>
          </p:cNvCxnSpPr>
          <p:nvPr userDrawn="1"/>
        </p:nvCxnSpPr>
        <p:spPr>
          <a:xfrm>
            <a:off x="447676" y="832417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17">
            <a:extLst>
              <a:ext uri="{FF2B5EF4-FFF2-40B4-BE49-F238E27FC236}">
                <a16:creationId xmlns:a16="http://schemas.microsoft.com/office/drawing/2014/main" id="{0AF6960E-BAD5-4D5F-B093-71238152AB9F}"/>
              </a:ext>
            </a:extLst>
          </p:cNvPr>
          <p:cNvCxnSpPr>
            <a:cxnSpLocks/>
          </p:cNvCxnSpPr>
          <p:nvPr userDrawn="1"/>
        </p:nvCxnSpPr>
        <p:spPr>
          <a:xfrm>
            <a:off x="447676" y="6380001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Текст 7">
            <a:extLst>
              <a:ext uri="{FF2B5EF4-FFF2-40B4-BE49-F238E27FC236}">
                <a16:creationId xmlns:a16="http://schemas.microsoft.com/office/drawing/2014/main" id="{0C008433-926D-4C48-B4EC-53807D39F14D}"/>
              </a:ext>
            </a:extLst>
          </p:cNvPr>
          <p:cNvSpPr>
            <a:spLocks noGrp="1"/>
          </p:cNvSpPr>
          <p:nvPr>
            <p:ph type="body" sz="quarter" idx="79" hasCustomPrompt="1"/>
          </p:nvPr>
        </p:nvSpPr>
        <p:spPr>
          <a:xfrm>
            <a:off x="6205454" y="954861"/>
            <a:ext cx="552934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6" name="Прямая соединительная линия 45">
            <a:extLst>
              <a:ext uri="{FF2B5EF4-FFF2-40B4-BE49-F238E27FC236}">
                <a16:creationId xmlns:a16="http://schemas.microsoft.com/office/drawing/2014/main" id="{B592FE71-A7ED-4CC3-9DAF-134B5B233748}"/>
              </a:ext>
            </a:extLst>
          </p:cNvPr>
          <p:cNvCxnSpPr>
            <a:cxnSpLocks/>
          </p:cNvCxnSpPr>
          <p:nvPr userDrawn="1"/>
        </p:nvCxnSpPr>
        <p:spPr>
          <a:xfrm>
            <a:off x="6205454" y="1283320"/>
            <a:ext cx="55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 Placeholder 7">
            <a:extLst>
              <a:ext uri="{FF2B5EF4-FFF2-40B4-BE49-F238E27FC236}">
                <a16:creationId xmlns:a16="http://schemas.microsoft.com/office/drawing/2014/main" id="{62524E88-4C67-41BC-B0A9-5B7F0F0DE29D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6203956" y="3427999"/>
            <a:ext cx="5530844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8" name="Content Placeholder 9">
            <a:extLst>
              <a:ext uri="{FF2B5EF4-FFF2-40B4-BE49-F238E27FC236}">
                <a16:creationId xmlns:a16="http://schemas.microsoft.com/office/drawing/2014/main" id="{3C5786E1-357B-41F2-91DF-DB51921C3F1C}"/>
              </a:ext>
            </a:extLst>
          </p:cNvPr>
          <p:cNvSpPr>
            <a:spLocks noGrp="1"/>
          </p:cNvSpPr>
          <p:nvPr>
            <p:ph sz="quarter" idx="81" hasCustomPrompt="1"/>
          </p:nvPr>
        </p:nvSpPr>
        <p:spPr>
          <a:xfrm>
            <a:off x="6203950" y="1351355"/>
            <a:ext cx="5540400" cy="2000971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9" name="Текст 7">
            <a:extLst>
              <a:ext uri="{FF2B5EF4-FFF2-40B4-BE49-F238E27FC236}">
                <a16:creationId xmlns:a16="http://schemas.microsoft.com/office/drawing/2014/main" id="{9EAC130C-9F60-4705-AFEC-29BCA4E8CA38}"/>
              </a:ext>
            </a:extLst>
          </p:cNvPr>
          <p:cNvSpPr>
            <a:spLocks noGrp="1"/>
          </p:cNvSpPr>
          <p:nvPr>
            <p:ph type="body" sz="quarter" idx="82" hasCustomPrompt="1"/>
          </p:nvPr>
        </p:nvSpPr>
        <p:spPr>
          <a:xfrm>
            <a:off x="442547" y="3703674"/>
            <a:ext cx="552934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50" name="Прямая соединительная линия 29">
            <a:extLst>
              <a:ext uri="{FF2B5EF4-FFF2-40B4-BE49-F238E27FC236}">
                <a16:creationId xmlns:a16="http://schemas.microsoft.com/office/drawing/2014/main" id="{E0A45567-AD30-4B2A-84B7-2894CBD8BD2A}"/>
              </a:ext>
            </a:extLst>
          </p:cNvPr>
          <p:cNvCxnSpPr>
            <a:cxnSpLocks/>
          </p:cNvCxnSpPr>
          <p:nvPr userDrawn="1"/>
        </p:nvCxnSpPr>
        <p:spPr>
          <a:xfrm>
            <a:off x="442546" y="4032133"/>
            <a:ext cx="55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 Placeholder 7">
            <a:extLst>
              <a:ext uri="{FF2B5EF4-FFF2-40B4-BE49-F238E27FC236}">
                <a16:creationId xmlns:a16="http://schemas.microsoft.com/office/drawing/2014/main" id="{C651EEF9-F8C5-4B96-A43E-A1766A6B3442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441049" y="6176812"/>
            <a:ext cx="5530844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52" name="Content Placeholder 9">
            <a:extLst>
              <a:ext uri="{FF2B5EF4-FFF2-40B4-BE49-F238E27FC236}">
                <a16:creationId xmlns:a16="http://schemas.microsoft.com/office/drawing/2014/main" id="{0355AE8D-04F9-4D2F-84B1-C4D3D7C0EB80}"/>
              </a:ext>
            </a:extLst>
          </p:cNvPr>
          <p:cNvSpPr>
            <a:spLocks noGrp="1"/>
          </p:cNvSpPr>
          <p:nvPr>
            <p:ph sz="quarter" idx="84" hasCustomPrompt="1"/>
          </p:nvPr>
        </p:nvSpPr>
        <p:spPr>
          <a:xfrm>
            <a:off x="441043" y="4100167"/>
            <a:ext cx="5540400" cy="2000971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pic>
        <p:nvPicPr>
          <p:cNvPr id="3" name="Graphic 10">
            <a:extLst>
              <a:ext uri="{FF2B5EF4-FFF2-40B4-BE49-F238E27FC236}">
                <a16:creationId xmlns:a16="http://schemas.microsoft.com/office/drawing/2014/main" id="{D8850A1C-F1CA-4E28-B187-227B820F4DB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468284" y="498216"/>
            <a:ext cx="1266517" cy="160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96367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2_Текст, Диаграмма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ooter Placeholder 2">
            <a:extLst>
              <a:ext uri="{FF2B5EF4-FFF2-40B4-BE49-F238E27FC236}">
                <a16:creationId xmlns:a16="http://schemas.microsoft.com/office/drawing/2014/main" id="{891A83C0-7D45-4BC5-935E-1EFED9F299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47674" y="6423496"/>
            <a:ext cx="10852785" cy="230832"/>
          </a:xfrm>
        </p:spPr>
        <p:txBody>
          <a:bodyPr/>
          <a:lstStyle/>
          <a:p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9" name="Slide Number Placeholder 3">
            <a:extLst>
              <a:ext uri="{FF2B5EF4-FFF2-40B4-BE49-F238E27FC236}">
                <a16:creationId xmlns:a16="http://schemas.microsoft.com/office/drawing/2014/main" id="{EA6F3C84-DDCD-4CBC-A81D-378014F9CB0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10950" y="6454275"/>
            <a:ext cx="333376" cy="169277"/>
          </a:xfrm>
        </p:spPr>
        <p:txBody>
          <a:bodyPr/>
          <a:lstStyle/>
          <a:p>
            <a:fld id="{625459FB-06E6-45FD-BA35-F4B03FA0206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45434841-69FF-419A-84A7-9A371602A7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7676" y="159087"/>
            <a:ext cx="9763125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cxnSp>
        <p:nvCxnSpPr>
          <p:cNvPr id="47" name="Straight Connector 16">
            <a:extLst>
              <a:ext uri="{FF2B5EF4-FFF2-40B4-BE49-F238E27FC236}">
                <a16:creationId xmlns:a16="http://schemas.microsoft.com/office/drawing/2014/main" id="{595870BB-9E02-487B-9C25-0FA894622647}"/>
              </a:ext>
            </a:extLst>
          </p:cNvPr>
          <p:cNvCxnSpPr>
            <a:cxnSpLocks/>
          </p:cNvCxnSpPr>
          <p:nvPr userDrawn="1"/>
        </p:nvCxnSpPr>
        <p:spPr>
          <a:xfrm>
            <a:off x="447676" y="832417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17">
            <a:extLst>
              <a:ext uri="{FF2B5EF4-FFF2-40B4-BE49-F238E27FC236}">
                <a16:creationId xmlns:a16="http://schemas.microsoft.com/office/drawing/2014/main" id="{FCEFC1E3-74F4-401A-80F2-83653259B577}"/>
              </a:ext>
            </a:extLst>
          </p:cNvPr>
          <p:cNvCxnSpPr>
            <a:cxnSpLocks/>
          </p:cNvCxnSpPr>
          <p:nvPr userDrawn="1"/>
        </p:nvCxnSpPr>
        <p:spPr>
          <a:xfrm>
            <a:off x="447676" y="6380001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7">
            <a:extLst>
              <a:ext uri="{FF2B5EF4-FFF2-40B4-BE49-F238E27FC236}">
                <a16:creationId xmlns:a16="http://schemas.microsoft.com/office/drawing/2014/main" id="{2E075250-A585-4535-84C5-CA80E60E5CFC}"/>
              </a:ext>
            </a:extLst>
          </p:cNvPr>
          <p:cNvSpPr/>
          <p:nvPr userDrawn="1"/>
        </p:nvSpPr>
        <p:spPr>
          <a:xfrm>
            <a:off x="11831638" y="6381734"/>
            <a:ext cx="360363" cy="291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9F1143A1-5DD6-48B5-8B36-0D00BE30C6AA}"/>
              </a:ext>
            </a:extLst>
          </p:cNvPr>
          <p:cNvSpPr/>
          <p:nvPr userDrawn="1"/>
        </p:nvSpPr>
        <p:spPr>
          <a:xfrm>
            <a:off x="9639301" y="6673334"/>
            <a:ext cx="2192337" cy="1846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24">
            <a:extLst>
              <a:ext uri="{FF2B5EF4-FFF2-40B4-BE49-F238E27FC236}">
                <a16:creationId xmlns:a16="http://schemas.microsoft.com/office/drawing/2014/main" id="{03F67DE2-E8DC-48E5-A469-C7DC886B2905}"/>
              </a:ext>
            </a:extLst>
          </p:cNvPr>
          <p:cNvSpPr/>
          <p:nvPr userDrawn="1"/>
        </p:nvSpPr>
        <p:spPr>
          <a:xfrm rot="5400000">
            <a:off x="-349761" y="349763"/>
            <a:ext cx="756000" cy="564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  <p:pic>
        <p:nvPicPr>
          <p:cNvPr id="2" name="Graphic 10">
            <a:extLst>
              <a:ext uri="{FF2B5EF4-FFF2-40B4-BE49-F238E27FC236}">
                <a16:creationId xmlns:a16="http://schemas.microsoft.com/office/drawing/2014/main" id="{F4E5B661-2D00-4D0B-9031-13364224694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468284" y="498216"/>
            <a:ext cx="1266517" cy="160874"/>
          </a:xfrm>
          <a:prstGeom prst="rect">
            <a:avLst/>
          </a:prstGeom>
        </p:spPr>
      </p:pic>
      <p:sp>
        <p:nvSpPr>
          <p:cNvPr id="26" name="Текст 7">
            <a:extLst>
              <a:ext uri="{FF2B5EF4-FFF2-40B4-BE49-F238E27FC236}">
                <a16:creationId xmlns:a16="http://schemas.microsoft.com/office/drawing/2014/main" id="{362094AC-1FD0-4DFA-A7F3-85D5E7DB9C17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6205454" y="3703674"/>
            <a:ext cx="552934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27" name="Прямая соединительная линия 29">
            <a:extLst>
              <a:ext uri="{FF2B5EF4-FFF2-40B4-BE49-F238E27FC236}">
                <a16:creationId xmlns:a16="http://schemas.microsoft.com/office/drawing/2014/main" id="{6EE3F1F6-33D6-4FE2-B3CB-11154BA1042D}"/>
              </a:ext>
            </a:extLst>
          </p:cNvPr>
          <p:cNvCxnSpPr>
            <a:cxnSpLocks/>
          </p:cNvCxnSpPr>
          <p:nvPr userDrawn="1"/>
        </p:nvCxnSpPr>
        <p:spPr>
          <a:xfrm>
            <a:off x="6205454" y="4032133"/>
            <a:ext cx="55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 Placeholder 7">
            <a:extLst>
              <a:ext uri="{FF2B5EF4-FFF2-40B4-BE49-F238E27FC236}">
                <a16:creationId xmlns:a16="http://schemas.microsoft.com/office/drawing/2014/main" id="{2E308D08-F68D-4063-B3E5-16ADFB23DF2E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203956" y="6176812"/>
            <a:ext cx="5530844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4" name="Content Placeholder 9">
            <a:extLst>
              <a:ext uri="{FF2B5EF4-FFF2-40B4-BE49-F238E27FC236}">
                <a16:creationId xmlns:a16="http://schemas.microsoft.com/office/drawing/2014/main" id="{A41DCED9-66FA-48BE-A7A4-FF6ED6B38B9A}"/>
              </a:ext>
            </a:extLst>
          </p:cNvPr>
          <p:cNvSpPr>
            <a:spLocks noGrp="1"/>
          </p:cNvSpPr>
          <p:nvPr>
            <p:ph sz="quarter" idx="78" hasCustomPrompt="1"/>
          </p:nvPr>
        </p:nvSpPr>
        <p:spPr>
          <a:xfrm>
            <a:off x="6203950" y="4100167"/>
            <a:ext cx="5540400" cy="2000971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5" name="Текст 5">
            <a:extLst>
              <a:ext uri="{FF2B5EF4-FFF2-40B4-BE49-F238E27FC236}">
                <a16:creationId xmlns:a16="http://schemas.microsoft.com/office/drawing/2014/main" id="{E54385AC-6572-4515-9EE6-6B14FA09CE0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7676" y="954860"/>
            <a:ext cx="5540400" cy="2587567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6" name="Текст 7">
            <a:extLst>
              <a:ext uri="{FF2B5EF4-FFF2-40B4-BE49-F238E27FC236}">
                <a16:creationId xmlns:a16="http://schemas.microsoft.com/office/drawing/2014/main" id="{0DE61058-E2AA-4264-9A90-1094571C926C}"/>
              </a:ext>
            </a:extLst>
          </p:cNvPr>
          <p:cNvSpPr>
            <a:spLocks noGrp="1"/>
          </p:cNvSpPr>
          <p:nvPr>
            <p:ph type="body" sz="quarter" idx="79" hasCustomPrompt="1"/>
          </p:nvPr>
        </p:nvSpPr>
        <p:spPr>
          <a:xfrm>
            <a:off x="6205454" y="954861"/>
            <a:ext cx="552934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7" name="Прямая соединительная линия 36">
            <a:extLst>
              <a:ext uri="{FF2B5EF4-FFF2-40B4-BE49-F238E27FC236}">
                <a16:creationId xmlns:a16="http://schemas.microsoft.com/office/drawing/2014/main" id="{302B4C34-FC14-4DCF-98D3-206AF8233FED}"/>
              </a:ext>
            </a:extLst>
          </p:cNvPr>
          <p:cNvCxnSpPr>
            <a:cxnSpLocks/>
          </p:cNvCxnSpPr>
          <p:nvPr userDrawn="1"/>
        </p:nvCxnSpPr>
        <p:spPr>
          <a:xfrm>
            <a:off x="6205454" y="1283320"/>
            <a:ext cx="55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 Placeholder 7">
            <a:extLst>
              <a:ext uri="{FF2B5EF4-FFF2-40B4-BE49-F238E27FC236}">
                <a16:creationId xmlns:a16="http://schemas.microsoft.com/office/drawing/2014/main" id="{C911F807-B1EE-4F3A-A35A-A1130D581417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6203956" y="3427999"/>
            <a:ext cx="5530844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9" name="Content Placeholder 9">
            <a:extLst>
              <a:ext uri="{FF2B5EF4-FFF2-40B4-BE49-F238E27FC236}">
                <a16:creationId xmlns:a16="http://schemas.microsoft.com/office/drawing/2014/main" id="{8B1AF80F-F8DE-4608-89D3-A30369308BF5}"/>
              </a:ext>
            </a:extLst>
          </p:cNvPr>
          <p:cNvSpPr>
            <a:spLocks noGrp="1"/>
          </p:cNvSpPr>
          <p:nvPr>
            <p:ph sz="quarter" idx="81" hasCustomPrompt="1"/>
          </p:nvPr>
        </p:nvSpPr>
        <p:spPr>
          <a:xfrm>
            <a:off x="6203950" y="1351355"/>
            <a:ext cx="5540400" cy="2000971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0" name="Текст 7">
            <a:extLst>
              <a:ext uri="{FF2B5EF4-FFF2-40B4-BE49-F238E27FC236}">
                <a16:creationId xmlns:a16="http://schemas.microsoft.com/office/drawing/2014/main" id="{FAD9DF53-CA0A-43D9-B6F2-E8BEC454130D}"/>
              </a:ext>
            </a:extLst>
          </p:cNvPr>
          <p:cNvSpPr>
            <a:spLocks noGrp="1"/>
          </p:cNvSpPr>
          <p:nvPr>
            <p:ph type="body" sz="quarter" idx="82" hasCustomPrompt="1"/>
          </p:nvPr>
        </p:nvSpPr>
        <p:spPr>
          <a:xfrm>
            <a:off x="442547" y="3703674"/>
            <a:ext cx="552934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2" name="Прямая соединительная линия 29">
            <a:extLst>
              <a:ext uri="{FF2B5EF4-FFF2-40B4-BE49-F238E27FC236}">
                <a16:creationId xmlns:a16="http://schemas.microsoft.com/office/drawing/2014/main" id="{99783D6D-B22D-48DC-84D4-71F77C3AF696}"/>
              </a:ext>
            </a:extLst>
          </p:cNvPr>
          <p:cNvCxnSpPr>
            <a:cxnSpLocks/>
          </p:cNvCxnSpPr>
          <p:nvPr userDrawn="1"/>
        </p:nvCxnSpPr>
        <p:spPr>
          <a:xfrm>
            <a:off x="442546" y="4032133"/>
            <a:ext cx="55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 Placeholder 7">
            <a:extLst>
              <a:ext uri="{FF2B5EF4-FFF2-40B4-BE49-F238E27FC236}">
                <a16:creationId xmlns:a16="http://schemas.microsoft.com/office/drawing/2014/main" id="{83312571-FEA4-4992-A831-0D08D6D42FB5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441049" y="6176812"/>
            <a:ext cx="5530844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4" name="Content Placeholder 9">
            <a:extLst>
              <a:ext uri="{FF2B5EF4-FFF2-40B4-BE49-F238E27FC236}">
                <a16:creationId xmlns:a16="http://schemas.microsoft.com/office/drawing/2014/main" id="{6DE1F7C6-C755-4838-8885-92FC0EAE6EC0}"/>
              </a:ext>
            </a:extLst>
          </p:cNvPr>
          <p:cNvSpPr>
            <a:spLocks noGrp="1"/>
          </p:cNvSpPr>
          <p:nvPr>
            <p:ph sz="quarter" idx="84" hasCustomPrompt="1"/>
          </p:nvPr>
        </p:nvSpPr>
        <p:spPr>
          <a:xfrm>
            <a:off x="441043" y="4100167"/>
            <a:ext cx="5540400" cy="2000971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84753017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1_Текст, Диаграмма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ooter Placeholder 2">
            <a:extLst>
              <a:ext uri="{FF2B5EF4-FFF2-40B4-BE49-F238E27FC236}">
                <a16:creationId xmlns:a16="http://schemas.microsoft.com/office/drawing/2014/main" id="{A4EB63C7-2CF3-4BCD-A3E6-E061385E7E0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47674" y="6423496"/>
            <a:ext cx="10852785" cy="230832"/>
          </a:xfrm>
        </p:spPr>
        <p:txBody>
          <a:bodyPr/>
          <a:lstStyle/>
          <a:p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5" name="Slide Number Placeholder 3">
            <a:extLst>
              <a:ext uri="{FF2B5EF4-FFF2-40B4-BE49-F238E27FC236}">
                <a16:creationId xmlns:a16="http://schemas.microsoft.com/office/drawing/2014/main" id="{55DC5AC1-253A-4698-BDB2-AD654538DA1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10950" y="6454275"/>
            <a:ext cx="333376" cy="169277"/>
          </a:xfrm>
        </p:spPr>
        <p:txBody>
          <a:bodyPr/>
          <a:lstStyle/>
          <a:p>
            <a:fld id="{625459FB-06E6-45FD-BA35-F4B03FA0206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6" name="Текст 5">
            <a:extLst>
              <a:ext uri="{FF2B5EF4-FFF2-40B4-BE49-F238E27FC236}">
                <a16:creationId xmlns:a16="http://schemas.microsoft.com/office/drawing/2014/main" id="{808B3C9F-D396-41A2-8AF0-36BC257BCDF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7676" y="954861"/>
            <a:ext cx="11287125" cy="148652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08BE44E-EE48-4FDA-9CE8-F8F0B52CD8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7676" y="159087"/>
            <a:ext cx="9763125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cxnSp>
        <p:nvCxnSpPr>
          <p:cNvPr id="28" name="Straight Connector 16">
            <a:extLst>
              <a:ext uri="{FF2B5EF4-FFF2-40B4-BE49-F238E27FC236}">
                <a16:creationId xmlns:a16="http://schemas.microsoft.com/office/drawing/2014/main" id="{70106E29-F389-4CD4-95CB-307D86B9C18A}"/>
              </a:ext>
            </a:extLst>
          </p:cNvPr>
          <p:cNvCxnSpPr>
            <a:cxnSpLocks/>
          </p:cNvCxnSpPr>
          <p:nvPr userDrawn="1"/>
        </p:nvCxnSpPr>
        <p:spPr>
          <a:xfrm>
            <a:off x="447676" y="832417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7">
            <a:extLst>
              <a:ext uri="{FF2B5EF4-FFF2-40B4-BE49-F238E27FC236}">
                <a16:creationId xmlns:a16="http://schemas.microsoft.com/office/drawing/2014/main" id="{42AE65F3-4845-4C46-9D49-ABBF21DBC48C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46239" y="6176812"/>
            <a:ext cx="3592533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4" name="Текст 7">
            <a:extLst>
              <a:ext uri="{FF2B5EF4-FFF2-40B4-BE49-F238E27FC236}">
                <a16:creationId xmlns:a16="http://schemas.microsoft.com/office/drawing/2014/main" id="{8A036FEF-388B-4C7E-9AD9-29B96E628091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447678" y="2699525"/>
            <a:ext cx="3593366" cy="3236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7" name="Прямая соединительная линия 36">
            <a:extLst>
              <a:ext uri="{FF2B5EF4-FFF2-40B4-BE49-F238E27FC236}">
                <a16:creationId xmlns:a16="http://schemas.microsoft.com/office/drawing/2014/main" id="{92897400-0C0B-4579-9B12-413A03C1F519}"/>
              </a:ext>
            </a:extLst>
          </p:cNvPr>
          <p:cNvCxnSpPr>
            <a:cxnSpLocks/>
          </p:cNvCxnSpPr>
          <p:nvPr userDrawn="1"/>
        </p:nvCxnSpPr>
        <p:spPr>
          <a:xfrm>
            <a:off x="447677" y="3023222"/>
            <a:ext cx="359571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Content Placeholder 9">
            <a:extLst>
              <a:ext uri="{FF2B5EF4-FFF2-40B4-BE49-F238E27FC236}">
                <a16:creationId xmlns:a16="http://schemas.microsoft.com/office/drawing/2014/main" id="{6D5DDB56-A04F-4D33-B309-4B32A562DD44}"/>
              </a:ext>
            </a:extLst>
          </p:cNvPr>
          <p:cNvSpPr>
            <a:spLocks noGrp="1"/>
          </p:cNvSpPr>
          <p:nvPr>
            <p:ph sz="quarter" idx="69" hasCustomPrompt="1"/>
          </p:nvPr>
        </p:nvSpPr>
        <p:spPr>
          <a:xfrm>
            <a:off x="446242" y="3097415"/>
            <a:ext cx="3596400" cy="300512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cxnSp>
        <p:nvCxnSpPr>
          <p:cNvPr id="45" name="Straight Connector 17">
            <a:extLst>
              <a:ext uri="{FF2B5EF4-FFF2-40B4-BE49-F238E27FC236}">
                <a16:creationId xmlns:a16="http://schemas.microsoft.com/office/drawing/2014/main" id="{03C96410-DBA6-4310-836B-FE2114A4DBB8}"/>
              </a:ext>
            </a:extLst>
          </p:cNvPr>
          <p:cNvCxnSpPr>
            <a:cxnSpLocks/>
          </p:cNvCxnSpPr>
          <p:nvPr userDrawn="1"/>
        </p:nvCxnSpPr>
        <p:spPr>
          <a:xfrm>
            <a:off x="447676" y="6380001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 Placeholder 7">
            <a:extLst>
              <a:ext uri="{FF2B5EF4-FFF2-40B4-BE49-F238E27FC236}">
                <a16:creationId xmlns:a16="http://schemas.microsoft.com/office/drawing/2014/main" id="{8D9DB914-9924-43A8-8599-FBCFAC4AFA06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4297798" y="6176812"/>
            <a:ext cx="3592533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58" name="Текст 7">
            <a:extLst>
              <a:ext uri="{FF2B5EF4-FFF2-40B4-BE49-F238E27FC236}">
                <a16:creationId xmlns:a16="http://schemas.microsoft.com/office/drawing/2014/main" id="{557CEE73-7967-447A-9310-77275B17E69F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4299236" y="2699525"/>
            <a:ext cx="3593366" cy="3236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59" name="Прямая соединительная линия 58">
            <a:extLst>
              <a:ext uri="{FF2B5EF4-FFF2-40B4-BE49-F238E27FC236}">
                <a16:creationId xmlns:a16="http://schemas.microsoft.com/office/drawing/2014/main" id="{EED84F8A-0156-412E-B60C-F48D04C1ACE9}"/>
              </a:ext>
            </a:extLst>
          </p:cNvPr>
          <p:cNvCxnSpPr>
            <a:cxnSpLocks/>
          </p:cNvCxnSpPr>
          <p:nvPr userDrawn="1"/>
        </p:nvCxnSpPr>
        <p:spPr>
          <a:xfrm>
            <a:off x="4299235" y="3023222"/>
            <a:ext cx="359571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Content Placeholder 9">
            <a:extLst>
              <a:ext uri="{FF2B5EF4-FFF2-40B4-BE49-F238E27FC236}">
                <a16:creationId xmlns:a16="http://schemas.microsoft.com/office/drawing/2014/main" id="{32001F0E-444B-455F-9FB8-DFF9E182407C}"/>
              </a:ext>
            </a:extLst>
          </p:cNvPr>
          <p:cNvSpPr>
            <a:spLocks noGrp="1"/>
          </p:cNvSpPr>
          <p:nvPr>
            <p:ph sz="quarter" idx="72" hasCustomPrompt="1"/>
          </p:nvPr>
        </p:nvSpPr>
        <p:spPr>
          <a:xfrm>
            <a:off x="4297800" y="3097415"/>
            <a:ext cx="3596400" cy="300512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5" name="Text Placeholder 7">
            <a:extLst>
              <a:ext uri="{FF2B5EF4-FFF2-40B4-BE49-F238E27FC236}">
                <a16:creationId xmlns:a16="http://schemas.microsoft.com/office/drawing/2014/main" id="{6B40257B-2B7A-4C47-987E-77837B89C456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8150121" y="6176812"/>
            <a:ext cx="3592533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66" name="Текст 7">
            <a:extLst>
              <a:ext uri="{FF2B5EF4-FFF2-40B4-BE49-F238E27FC236}">
                <a16:creationId xmlns:a16="http://schemas.microsoft.com/office/drawing/2014/main" id="{80A6C9DA-F331-4214-A6F7-E687CE766187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8151559" y="2699525"/>
            <a:ext cx="3593366" cy="3236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67" name="Прямая соединительная линия 66">
            <a:extLst>
              <a:ext uri="{FF2B5EF4-FFF2-40B4-BE49-F238E27FC236}">
                <a16:creationId xmlns:a16="http://schemas.microsoft.com/office/drawing/2014/main" id="{074EADB2-3CBF-4F65-92A9-9B6EBA629A04}"/>
              </a:ext>
            </a:extLst>
          </p:cNvPr>
          <p:cNvCxnSpPr>
            <a:cxnSpLocks/>
          </p:cNvCxnSpPr>
          <p:nvPr userDrawn="1"/>
        </p:nvCxnSpPr>
        <p:spPr>
          <a:xfrm>
            <a:off x="8151559" y="3023222"/>
            <a:ext cx="359571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Content Placeholder 9">
            <a:extLst>
              <a:ext uri="{FF2B5EF4-FFF2-40B4-BE49-F238E27FC236}">
                <a16:creationId xmlns:a16="http://schemas.microsoft.com/office/drawing/2014/main" id="{6F51067A-7106-410D-BF6B-072225CEC877}"/>
              </a:ext>
            </a:extLst>
          </p:cNvPr>
          <p:cNvSpPr>
            <a:spLocks noGrp="1"/>
          </p:cNvSpPr>
          <p:nvPr>
            <p:ph sz="quarter" idx="75" hasCustomPrompt="1"/>
          </p:nvPr>
        </p:nvSpPr>
        <p:spPr>
          <a:xfrm>
            <a:off x="8150124" y="3097415"/>
            <a:ext cx="3596400" cy="300512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pic>
        <p:nvPicPr>
          <p:cNvPr id="2" name="Graphic 10">
            <a:extLst>
              <a:ext uri="{FF2B5EF4-FFF2-40B4-BE49-F238E27FC236}">
                <a16:creationId xmlns:a16="http://schemas.microsoft.com/office/drawing/2014/main" id="{FF54A21B-200B-4400-A389-EF9A5558FBE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468284" y="498216"/>
            <a:ext cx="1266517" cy="160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22554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2_Текст, Диаграмма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4">
            <a:extLst>
              <a:ext uri="{FF2B5EF4-FFF2-40B4-BE49-F238E27FC236}">
                <a16:creationId xmlns:a16="http://schemas.microsoft.com/office/drawing/2014/main" id="{C33B0CE7-35CB-427D-82FD-9FBA15C2C007}"/>
              </a:ext>
            </a:extLst>
          </p:cNvPr>
          <p:cNvSpPr/>
          <p:nvPr userDrawn="1"/>
        </p:nvSpPr>
        <p:spPr>
          <a:xfrm rot="5400000">
            <a:off x="-349761" y="349763"/>
            <a:ext cx="756000" cy="564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  <p:sp>
        <p:nvSpPr>
          <p:cNvPr id="28" name="Footer Placeholder 2">
            <a:extLst>
              <a:ext uri="{FF2B5EF4-FFF2-40B4-BE49-F238E27FC236}">
                <a16:creationId xmlns:a16="http://schemas.microsoft.com/office/drawing/2014/main" id="{37E0D21B-A724-4629-BEF9-EF1C96877EC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47674" y="6423496"/>
            <a:ext cx="10852785" cy="230832"/>
          </a:xfrm>
        </p:spPr>
        <p:txBody>
          <a:bodyPr/>
          <a:lstStyle/>
          <a:p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8784999C-9F04-480D-B04F-51497CF5AC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7676" y="159087"/>
            <a:ext cx="9763125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cxnSp>
        <p:nvCxnSpPr>
          <p:cNvPr id="32" name="Straight Connector 16">
            <a:extLst>
              <a:ext uri="{FF2B5EF4-FFF2-40B4-BE49-F238E27FC236}">
                <a16:creationId xmlns:a16="http://schemas.microsoft.com/office/drawing/2014/main" id="{5D649F70-6BC7-4A05-BDDA-39C685506110}"/>
              </a:ext>
            </a:extLst>
          </p:cNvPr>
          <p:cNvCxnSpPr>
            <a:cxnSpLocks/>
          </p:cNvCxnSpPr>
          <p:nvPr userDrawn="1"/>
        </p:nvCxnSpPr>
        <p:spPr>
          <a:xfrm>
            <a:off x="447676" y="832417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17">
            <a:extLst>
              <a:ext uri="{FF2B5EF4-FFF2-40B4-BE49-F238E27FC236}">
                <a16:creationId xmlns:a16="http://schemas.microsoft.com/office/drawing/2014/main" id="{2779AC89-9F53-429E-B092-73761270648C}"/>
              </a:ext>
            </a:extLst>
          </p:cNvPr>
          <p:cNvCxnSpPr>
            <a:cxnSpLocks/>
          </p:cNvCxnSpPr>
          <p:nvPr userDrawn="1"/>
        </p:nvCxnSpPr>
        <p:spPr>
          <a:xfrm>
            <a:off x="447676" y="6381889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Slide Number Placeholder 3">
            <a:extLst>
              <a:ext uri="{FF2B5EF4-FFF2-40B4-BE49-F238E27FC236}">
                <a16:creationId xmlns:a16="http://schemas.microsoft.com/office/drawing/2014/main" id="{638D2A29-D61F-461C-AF6E-FE63186B9CF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10950" y="6454275"/>
            <a:ext cx="333376" cy="169277"/>
          </a:xfrm>
        </p:spPr>
        <p:txBody>
          <a:bodyPr/>
          <a:lstStyle/>
          <a:p>
            <a:fld id="{625459FB-06E6-45FD-BA35-F4B03FA0206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0" name="Rectangle 7">
            <a:extLst>
              <a:ext uri="{FF2B5EF4-FFF2-40B4-BE49-F238E27FC236}">
                <a16:creationId xmlns:a16="http://schemas.microsoft.com/office/drawing/2014/main" id="{6800E136-3C2E-4438-A1F9-0FD2908453BE}"/>
              </a:ext>
            </a:extLst>
          </p:cNvPr>
          <p:cNvSpPr/>
          <p:nvPr userDrawn="1"/>
        </p:nvSpPr>
        <p:spPr>
          <a:xfrm>
            <a:off x="11831638" y="6381734"/>
            <a:ext cx="360363" cy="291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  <p:sp>
        <p:nvSpPr>
          <p:cNvPr id="61" name="Rectangle 8">
            <a:extLst>
              <a:ext uri="{FF2B5EF4-FFF2-40B4-BE49-F238E27FC236}">
                <a16:creationId xmlns:a16="http://schemas.microsoft.com/office/drawing/2014/main" id="{886A333F-5237-4228-9AEB-494D6D0BE19B}"/>
              </a:ext>
            </a:extLst>
          </p:cNvPr>
          <p:cNvSpPr/>
          <p:nvPr userDrawn="1"/>
        </p:nvSpPr>
        <p:spPr>
          <a:xfrm>
            <a:off x="9639301" y="6673334"/>
            <a:ext cx="2192337" cy="1846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  <p:pic>
        <p:nvPicPr>
          <p:cNvPr id="2" name="Graphic 10">
            <a:extLst>
              <a:ext uri="{FF2B5EF4-FFF2-40B4-BE49-F238E27FC236}">
                <a16:creationId xmlns:a16="http://schemas.microsoft.com/office/drawing/2014/main" id="{312215B6-FD84-4DA5-A78B-40EF89E6E9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468284" y="498216"/>
            <a:ext cx="1266517" cy="160874"/>
          </a:xfrm>
          <a:prstGeom prst="rect">
            <a:avLst/>
          </a:prstGeom>
        </p:spPr>
      </p:pic>
      <p:sp>
        <p:nvSpPr>
          <p:cNvPr id="34" name="Текст 5">
            <a:extLst>
              <a:ext uri="{FF2B5EF4-FFF2-40B4-BE49-F238E27FC236}">
                <a16:creationId xmlns:a16="http://schemas.microsoft.com/office/drawing/2014/main" id="{EF95F88C-4529-45B9-B2FA-5330F609F56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7676" y="954861"/>
            <a:ext cx="11287125" cy="148652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5" name="Text Placeholder 7">
            <a:extLst>
              <a:ext uri="{FF2B5EF4-FFF2-40B4-BE49-F238E27FC236}">
                <a16:creationId xmlns:a16="http://schemas.microsoft.com/office/drawing/2014/main" id="{36AF02D7-3ECF-4F27-B677-3FEEBC24F83E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46239" y="6176812"/>
            <a:ext cx="3592533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6" name="Текст 7">
            <a:extLst>
              <a:ext uri="{FF2B5EF4-FFF2-40B4-BE49-F238E27FC236}">
                <a16:creationId xmlns:a16="http://schemas.microsoft.com/office/drawing/2014/main" id="{A70D5ADE-8AFB-49C6-B6BE-18A334E0BC56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447678" y="2699525"/>
            <a:ext cx="3593366" cy="3236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7" name="Прямая соединительная линия 36">
            <a:extLst>
              <a:ext uri="{FF2B5EF4-FFF2-40B4-BE49-F238E27FC236}">
                <a16:creationId xmlns:a16="http://schemas.microsoft.com/office/drawing/2014/main" id="{7A87AD1A-EF0D-4197-8F87-406BC4ECE7F7}"/>
              </a:ext>
            </a:extLst>
          </p:cNvPr>
          <p:cNvCxnSpPr>
            <a:cxnSpLocks/>
          </p:cNvCxnSpPr>
          <p:nvPr userDrawn="1"/>
        </p:nvCxnSpPr>
        <p:spPr>
          <a:xfrm>
            <a:off x="447677" y="3023222"/>
            <a:ext cx="359571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ontent Placeholder 9">
            <a:extLst>
              <a:ext uri="{FF2B5EF4-FFF2-40B4-BE49-F238E27FC236}">
                <a16:creationId xmlns:a16="http://schemas.microsoft.com/office/drawing/2014/main" id="{BA3897E7-B6C0-4D1B-A39F-927430243EE2}"/>
              </a:ext>
            </a:extLst>
          </p:cNvPr>
          <p:cNvSpPr>
            <a:spLocks noGrp="1"/>
          </p:cNvSpPr>
          <p:nvPr>
            <p:ph sz="quarter" idx="69" hasCustomPrompt="1"/>
          </p:nvPr>
        </p:nvSpPr>
        <p:spPr>
          <a:xfrm>
            <a:off x="446242" y="3097415"/>
            <a:ext cx="3596400" cy="300512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9" name="Text Placeholder 7">
            <a:extLst>
              <a:ext uri="{FF2B5EF4-FFF2-40B4-BE49-F238E27FC236}">
                <a16:creationId xmlns:a16="http://schemas.microsoft.com/office/drawing/2014/main" id="{478CC8CD-30A8-4DA2-8761-B326FA28A08E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4297798" y="6176812"/>
            <a:ext cx="3592533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0" name="Текст 7">
            <a:extLst>
              <a:ext uri="{FF2B5EF4-FFF2-40B4-BE49-F238E27FC236}">
                <a16:creationId xmlns:a16="http://schemas.microsoft.com/office/drawing/2014/main" id="{E20ED011-A31B-4179-8900-C02ECF683FAE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4299236" y="2699525"/>
            <a:ext cx="3593366" cy="3236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2" name="Прямая соединительная линия 41">
            <a:extLst>
              <a:ext uri="{FF2B5EF4-FFF2-40B4-BE49-F238E27FC236}">
                <a16:creationId xmlns:a16="http://schemas.microsoft.com/office/drawing/2014/main" id="{45D7AE4C-9A8F-4487-BEA4-5F96CD88BDEF}"/>
              </a:ext>
            </a:extLst>
          </p:cNvPr>
          <p:cNvCxnSpPr>
            <a:cxnSpLocks/>
          </p:cNvCxnSpPr>
          <p:nvPr userDrawn="1"/>
        </p:nvCxnSpPr>
        <p:spPr>
          <a:xfrm>
            <a:off x="4299235" y="3023222"/>
            <a:ext cx="359571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Content Placeholder 9">
            <a:extLst>
              <a:ext uri="{FF2B5EF4-FFF2-40B4-BE49-F238E27FC236}">
                <a16:creationId xmlns:a16="http://schemas.microsoft.com/office/drawing/2014/main" id="{DC0DA1BF-9728-42F0-97F6-23BB4B91CC18}"/>
              </a:ext>
            </a:extLst>
          </p:cNvPr>
          <p:cNvSpPr>
            <a:spLocks noGrp="1"/>
          </p:cNvSpPr>
          <p:nvPr>
            <p:ph sz="quarter" idx="72" hasCustomPrompt="1"/>
          </p:nvPr>
        </p:nvSpPr>
        <p:spPr>
          <a:xfrm>
            <a:off x="4297800" y="3097415"/>
            <a:ext cx="3596400" cy="300512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4" name="Text Placeholder 7">
            <a:extLst>
              <a:ext uri="{FF2B5EF4-FFF2-40B4-BE49-F238E27FC236}">
                <a16:creationId xmlns:a16="http://schemas.microsoft.com/office/drawing/2014/main" id="{80054897-23CE-4CEF-8D15-73BA455A79E3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8150121" y="6176812"/>
            <a:ext cx="3592533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6" name="Текст 7">
            <a:extLst>
              <a:ext uri="{FF2B5EF4-FFF2-40B4-BE49-F238E27FC236}">
                <a16:creationId xmlns:a16="http://schemas.microsoft.com/office/drawing/2014/main" id="{47E6DA4D-6B01-4363-954B-C86DADE759A5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8151559" y="2699525"/>
            <a:ext cx="3593366" cy="3236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62" name="Прямая соединительная линия 61">
            <a:extLst>
              <a:ext uri="{FF2B5EF4-FFF2-40B4-BE49-F238E27FC236}">
                <a16:creationId xmlns:a16="http://schemas.microsoft.com/office/drawing/2014/main" id="{1B419F06-8009-4704-9547-D9F0D8D5CA1F}"/>
              </a:ext>
            </a:extLst>
          </p:cNvPr>
          <p:cNvCxnSpPr>
            <a:cxnSpLocks/>
          </p:cNvCxnSpPr>
          <p:nvPr userDrawn="1"/>
        </p:nvCxnSpPr>
        <p:spPr>
          <a:xfrm>
            <a:off x="8151559" y="3023222"/>
            <a:ext cx="359571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Content Placeholder 9">
            <a:extLst>
              <a:ext uri="{FF2B5EF4-FFF2-40B4-BE49-F238E27FC236}">
                <a16:creationId xmlns:a16="http://schemas.microsoft.com/office/drawing/2014/main" id="{5620433F-0960-41E1-A055-4C434B5CF04B}"/>
              </a:ext>
            </a:extLst>
          </p:cNvPr>
          <p:cNvSpPr>
            <a:spLocks noGrp="1"/>
          </p:cNvSpPr>
          <p:nvPr>
            <p:ph sz="quarter" idx="75" hasCustomPrompt="1"/>
          </p:nvPr>
        </p:nvSpPr>
        <p:spPr>
          <a:xfrm>
            <a:off x="8150124" y="3097415"/>
            <a:ext cx="3596400" cy="300512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11421551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1_Диаграмма/объект 4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ooter Placeholder 2">
            <a:extLst>
              <a:ext uri="{FF2B5EF4-FFF2-40B4-BE49-F238E27FC236}">
                <a16:creationId xmlns:a16="http://schemas.microsoft.com/office/drawing/2014/main" id="{AC724D1F-8B5C-4A6F-B9B3-81BE85366CB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47674" y="6423496"/>
            <a:ext cx="10852785" cy="230832"/>
          </a:xfrm>
        </p:spPr>
        <p:txBody>
          <a:bodyPr/>
          <a:lstStyle/>
          <a:p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8" name="Slide Number Placeholder 3">
            <a:extLst>
              <a:ext uri="{FF2B5EF4-FFF2-40B4-BE49-F238E27FC236}">
                <a16:creationId xmlns:a16="http://schemas.microsoft.com/office/drawing/2014/main" id="{AA7C53FC-A3E3-4E3A-A2AE-39595A75752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10950" y="6454275"/>
            <a:ext cx="333376" cy="169277"/>
          </a:xfrm>
        </p:spPr>
        <p:txBody>
          <a:bodyPr/>
          <a:lstStyle/>
          <a:p>
            <a:fld id="{625459FB-06E6-45FD-BA35-F4B03FA0206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2" name="Текст 7">
            <a:extLst>
              <a:ext uri="{FF2B5EF4-FFF2-40B4-BE49-F238E27FC236}">
                <a16:creationId xmlns:a16="http://schemas.microsoft.com/office/drawing/2014/main" id="{81674219-2D83-4B2A-915C-620472D77492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6205454" y="3703674"/>
            <a:ext cx="552934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5" name="Прямая соединительная линия 29">
            <a:extLst>
              <a:ext uri="{FF2B5EF4-FFF2-40B4-BE49-F238E27FC236}">
                <a16:creationId xmlns:a16="http://schemas.microsoft.com/office/drawing/2014/main" id="{ACE77254-D3C7-4526-9397-03BCC74AD4EE}"/>
              </a:ext>
            </a:extLst>
          </p:cNvPr>
          <p:cNvCxnSpPr>
            <a:cxnSpLocks/>
          </p:cNvCxnSpPr>
          <p:nvPr userDrawn="1"/>
        </p:nvCxnSpPr>
        <p:spPr>
          <a:xfrm>
            <a:off x="6205454" y="4032133"/>
            <a:ext cx="55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 Placeholder 7">
            <a:extLst>
              <a:ext uri="{FF2B5EF4-FFF2-40B4-BE49-F238E27FC236}">
                <a16:creationId xmlns:a16="http://schemas.microsoft.com/office/drawing/2014/main" id="{6D42E9FB-5330-4D1A-98AF-87BB5E9D0F37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203956" y="6176812"/>
            <a:ext cx="5530844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0" name="Content Placeholder 9">
            <a:extLst>
              <a:ext uri="{FF2B5EF4-FFF2-40B4-BE49-F238E27FC236}">
                <a16:creationId xmlns:a16="http://schemas.microsoft.com/office/drawing/2014/main" id="{A6A9BA40-FBCB-46BF-8E9E-8DBF08256F9B}"/>
              </a:ext>
            </a:extLst>
          </p:cNvPr>
          <p:cNvSpPr>
            <a:spLocks noGrp="1"/>
          </p:cNvSpPr>
          <p:nvPr>
            <p:ph sz="quarter" idx="78" hasCustomPrompt="1"/>
          </p:nvPr>
        </p:nvSpPr>
        <p:spPr>
          <a:xfrm>
            <a:off x="6203950" y="4100167"/>
            <a:ext cx="5540400" cy="2000971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B14EC7DC-7207-40C4-AC90-AF45B0B0DF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7676" y="159087"/>
            <a:ext cx="9763125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cxnSp>
        <p:nvCxnSpPr>
          <p:cNvPr id="43" name="Straight Connector 16">
            <a:extLst>
              <a:ext uri="{FF2B5EF4-FFF2-40B4-BE49-F238E27FC236}">
                <a16:creationId xmlns:a16="http://schemas.microsoft.com/office/drawing/2014/main" id="{E66677A2-E464-4C93-8D2D-1D56E59BE56A}"/>
              </a:ext>
            </a:extLst>
          </p:cNvPr>
          <p:cNvCxnSpPr>
            <a:cxnSpLocks/>
          </p:cNvCxnSpPr>
          <p:nvPr userDrawn="1"/>
        </p:nvCxnSpPr>
        <p:spPr>
          <a:xfrm>
            <a:off x="447676" y="832417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17">
            <a:extLst>
              <a:ext uri="{FF2B5EF4-FFF2-40B4-BE49-F238E27FC236}">
                <a16:creationId xmlns:a16="http://schemas.microsoft.com/office/drawing/2014/main" id="{DDABCC29-657C-40BB-A546-2C6F4862E272}"/>
              </a:ext>
            </a:extLst>
          </p:cNvPr>
          <p:cNvCxnSpPr>
            <a:cxnSpLocks/>
          </p:cNvCxnSpPr>
          <p:nvPr userDrawn="1"/>
        </p:nvCxnSpPr>
        <p:spPr>
          <a:xfrm>
            <a:off x="447676" y="6380001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Текст 7">
            <a:extLst>
              <a:ext uri="{FF2B5EF4-FFF2-40B4-BE49-F238E27FC236}">
                <a16:creationId xmlns:a16="http://schemas.microsoft.com/office/drawing/2014/main" id="{B87B31FE-2F0C-41AA-A19E-264E24D693F8}"/>
              </a:ext>
            </a:extLst>
          </p:cNvPr>
          <p:cNvSpPr>
            <a:spLocks noGrp="1"/>
          </p:cNvSpPr>
          <p:nvPr>
            <p:ph type="body" sz="quarter" idx="79" hasCustomPrompt="1"/>
          </p:nvPr>
        </p:nvSpPr>
        <p:spPr>
          <a:xfrm>
            <a:off x="6205454" y="954861"/>
            <a:ext cx="552934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50" name="Прямая соединительная линия 49">
            <a:extLst>
              <a:ext uri="{FF2B5EF4-FFF2-40B4-BE49-F238E27FC236}">
                <a16:creationId xmlns:a16="http://schemas.microsoft.com/office/drawing/2014/main" id="{527358C9-40F1-4481-AEAF-E18D9698DA10}"/>
              </a:ext>
            </a:extLst>
          </p:cNvPr>
          <p:cNvCxnSpPr>
            <a:cxnSpLocks/>
          </p:cNvCxnSpPr>
          <p:nvPr userDrawn="1"/>
        </p:nvCxnSpPr>
        <p:spPr>
          <a:xfrm>
            <a:off x="6205454" y="1283320"/>
            <a:ext cx="55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 Placeholder 7">
            <a:extLst>
              <a:ext uri="{FF2B5EF4-FFF2-40B4-BE49-F238E27FC236}">
                <a16:creationId xmlns:a16="http://schemas.microsoft.com/office/drawing/2014/main" id="{A03F196A-DC37-4A1B-86E8-448B1C987B2B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6203956" y="3427999"/>
            <a:ext cx="5530844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52" name="Content Placeholder 9">
            <a:extLst>
              <a:ext uri="{FF2B5EF4-FFF2-40B4-BE49-F238E27FC236}">
                <a16:creationId xmlns:a16="http://schemas.microsoft.com/office/drawing/2014/main" id="{5A4DB623-B6F7-48C1-A604-41E93560D499}"/>
              </a:ext>
            </a:extLst>
          </p:cNvPr>
          <p:cNvSpPr>
            <a:spLocks noGrp="1"/>
          </p:cNvSpPr>
          <p:nvPr>
            <p:ph sz="quarter" idx="81" hasCustomPrompt="1"/>
          </p:nvPr>
        </p:nvSpPr>
        <p:spPr>
          <a:xfrm>
            <a:off x="6203950" y="1351355"/>
            <a:ext cx="5540400" cy="2000971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3" name="Текст 7">
            <a:extLst>
              <a:ext uri="{FF2B5EF4-FFF2-40B4-BE49-F238E27FC236}">
                <a16:creationId xmlns:a16="http://schemas.microsoft.com/office/drawing/2014/main" id="{B0018428-4569-4765-B651-EBDF55C894E6}"/>
              </a:ext>
            </a:extLst>
          </p:cNvPr>
          <p:cNvSpPr>
            <a:spLocks noGrp="1"/>
          </p:cNvSpPr>
          <p:nvPr>
            <p:ph type="body" sz="quarter" idx="82" hasCustomPrompt="1"/>
          </p:nvPr>
        </p:nvSpPr>
        <p:spPr>
          <a:xfrm>
            <a:off x="442547" y="3703674"/>
            <a:ext cx="552934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54" name="Прямая соединительная линия 29">
            <a:extLst>
              <a:ext uri="{FF2B5EF4-FFF2-40B4-BE49-F238E27FC236}">
                <a16:creationId xmlns:a16="http://schemas.microsoft.com/office/drawing/2014/main" id="{B442E80B-384A-4787-93FA-F2F41949FDA5}"/>
              </a:ext>
            </a:extLst>
          </p:cNvPr>
          <p:cNvCxnSpPr>
            <a:cxnSpLocks/>
          </p:cNvCxnSpPr>
          <p:nvPr userDrawn="1"/>
        </p:nvCxnSpPr>
        <p:spPr>
          <a:xfrm>
            <a:off x="442546" y="4032133"/>
            <a:ext cx="55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 Placeholder 7">
            <a:extLst>
              <a:ext uri="{FF2B5EF4-FFF2-40B4-BE49-F238E27FC236}">
                <a16:creationId xmlns:a16="http://schemas.microsoft.com/office/drawing/2014/main" id="{9487B018-97A4-44E8-B9B1-1E3B9543695B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441049" y="6176812"/>
            <a:ext cx="5530844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56" name="Content Placeholder 9">
            <a:extLst>
              <a:ext uri="{FF2B5EF4-FFF2-40B4-BE49-F238E27FC236}">
                <a16:creationId xmlns:a16="http://schemas.microsoft.com/office/drawing/2014/main" id="{A2B06BBA-5459-4CF2-A896-51E720F31C4A}"/>
              </a:ext>
            </a:extLst>
          </p:cNvPr>
          <p:cNvSpPr>
            <a:spLocks noGrp="1"/>
          </p:cNvSpPr>
          <p:nvPr>
            <p:ph sz="quarter" idx="84" hasCustomPrompt="1"/>
          </p:nvPr>
        </p:nvSpPr>
        <p:spPr>
          <a:xfrm>
            <a:off x="441043" y="4100167"/>
            <a:ext cx="5540400" cy="2000971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7" name="Текст 7">
            <a:extLst>
              <a:ext uri="{FF2B5EF4-FFF2-40B4-BE49-F238E27FC236}">
                <a16:creationId xmlns:a16="http://schemas.microsoft.com/office/drawing/2014/main" id="{76A2AD25-5161-4A1C-AB22-03BCCA1FE121}"/>
              </a:ext>
            </a:extLst>
          </p:cNvPr>
          <p:cNvSpPr>
            <a:spLocks noGrp="1"/>
          </p:cNvSpPr>
          <p:nvPr>
            <p:ph type="body" sz="quarter" idx="85" hasCustomPrompt="1"/>
          </p:nvPr>
        </p:nvSpPr>
        <p:spPr>
          <a:xfrm>
            <a:off x="458704" y="954861"/>
            <a:ext cx="552934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58" name="Прямая соединительная линия 57">
            <a:extLst>
              <a:ext uri="{FF2B5EF4-FFF2-40B4-BE49-F238E27FC236}">
                <a16:creationId xmlns:a16="http://schemas.microsoft.com/office/drawing/2014/main" id="{9E79BFF5-A6FD-4F36-829C-6BB2CE023FBC}"/>
              </a:ext>
            </a:extLst>
          </p:cNvPr>
          <p:cNvCxnSpPr>
            <a:cxnSpLocks/>
          </p:cNvCxnSpPr>
          <p:nvPr userDrawn="1"/>
        </p:nvCxnSpPr>
        <p:spPr>
          <a:xfrm>
            <a:off x="458704" y="1283320"/>
            <a:ext cx="55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 Placeholder 7">
            <a:extLst>
              <a:ext uri="{FF2B5EF4-FFF2-40B4-BE49-F238E27FC236}">
                <a16:creationId xmlns:a16="http://schemas.microsoft.com/office/drawing/2014/main" id="{5B16B6ED-9E7C-4083-94DF-1F5799C0690D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457207" y="3427999"/>
            <a:ext cx="5530844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60" name="Content Placeholder 9">
            <a:extLst>
              <a:ext uri="{FF2B5EF4-FFF2-40B4-BE49-F238E27FC236}">
                <a16:creationId xmlns:a16="http://schemas.microsoft.com/office/drawing/2014/main" id="{8097387B-4699-4AE2-938D-BEF01D4729F8}"/>
              </a:ext>
            </a:extLst>
          </p:cNvPr>
          <p:cNvSpPr>
            <a:spLocks noGrp="1"/>
          </p:cNvSpPr>
          <p:nvPr>
            <p:ph sz="quarter" idx="87" hasCustomPrompt="1"/>
          </p:nvPr>
        </p:nvSpPr>
        <p:spPr>
          <a:xfrm>
            <a:off x="457201" y="1351355"/>
            <a:ext cx="5540400" cy="2000971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pic>
        <p:nvPicPr>
          <p:cNvPr id="2" name="Graphic 10">
            <a:extLst>
              <a:ext uri="{FF2B5EF4-FFF2-40B4-BE49-F238E27FC236}">
                <a16:creationId xmlns:a16="http://schemas.microsoft.com/office/drawing/2014/main" id="{08E955C8-3BFB-4393-A96E-D3C510C0E5C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468284" y="498216"/>
            <a:ext cx="1266517" cy="160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5837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2_Диаграмма/объект 4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ooter Placeholder 2">
            <a:extLst>
              <a:ext uri="{FF2B5EF4-FFF2-40B4-BE49-F238E27FC236}">
                <a16:creationId xmlns:a16="http://schemas.microsoft.com/office/drawing/2014/main" id="{4FE06302-E6B8-41F2-AC08-CE00F925305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47674" y="6423496"/>
            <a:ext cx="10852785" cy="230832"/>
          </a:xfrm>
        </p:spPr>
        <p:txBody>
          <a:bodyPr/>
          <a:lstStyle/>
          <a:p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1" name="Текст 7">
            <a:extLst>
              <a:ext uri="{FF2B5EF4-FFF2-40B4-BE49-F238E27FC236}">
                <a16:creationId xmlns:a16="http://schemas.microsoft.com/office/drawing/2014/main" id="{DB7ED8CA-FAF7-42C2-ADCA-829AF80AE174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6205454" y="3703674"/>
            <a:ext cx="552934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2" name="Прямая соединительная линия 29">
            <a:extLst>
              <a:ext uri="{FF2B5EF4-FFF2-40B4-BE49-F238E27FC236}">
                <a16:creationId xmlns:a16="http://schemas.microsoft.com/office/drawing/2014/main" id="{D2E54A58-0100-4207-9A05-445ADAE6CD8E}"/>
              </a:ext>
            </a:extLst>
          </p:cNvPr>
          <p:cNvCxnSpPr>
            <a:cxnSpLocks/>
          </p:cNvCxnSpPr>
          <p:nvPr userDrawn="1"/>
        </p:nvCxnSpPr>
        <p:spPr>
          <a:xfrm>
            <a:off x="6205454" y="4032133"/>
            <a:ext cx="55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 Placeholder 7">
            <a:extLst>
              <a:ext uri="{FF2B5EF4-FFF2-40B4-BE49-F238E27FC236}">
                <a16:creationId xmlns:a16="http://schemas.microsoft.com/office/drawing/2014/main" id="{2998F508-6FAD-4F49-B376-149013316AEA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203956" y="6176812"/>
            <a:ext cx="5530844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4" name="Content Placeholder 9">
            <a:extLst>
              <a:ext uri="{FF2B5EF4-FFF2-40B4-BE49-F238E27FC236}">
                <a16:creationId xmlns:a16="http://schemas.microsoft.com/office/drawing/2014/main" id="{FBE68516-95F5-4D33-8809-81882F7BAE86}"/>
              </a:ext>
            </a:extLst>
          </p:cNvPr>
          <p:cNvSpPr>
            <a:spLocks noGrp="1"/>
          </p:cNvSpPr>
          <p:nvPr>
            <p:ph sz="quarter" idx="78" hasCustomPrompt="1"/>
          </p:nvPr>
        </p:nvSpPr>
        <p:spPr>
          <a:xfrm>
            <a:off x="6203950" y="4100167"/>
            <a:ext cx="5540400" cy="2000971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8C07B77B-5587-486D-A3C5-60229F7055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7676" y="159087"/>
            <a:ext cx="9763125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cxnSp>
        <p:nvCxnSpPr>
          <p:cNvPr id="49" name="Straight Connector 16">
            <a:extLst>
              <a:ext uri="{FF2B5EF4-FFF2-40B4-BE49-F238E27FC236}">
                <a16:creationId xmlns:a16="http://schemas.microsoft.com/office/drawing/2014/main" id="{69CC955E-1B1D-4290-9116-F462C89681D3}"/>
              </a:ext>
            </a:extLst>
          </p:cNvPr>
          <p:cNvCxnSpPr>
            <a:cxnSpLocks/>
          </p:cNvCxnSpPr>
          <p:nvPr userDrawn="1"/>
        </p:nvCxnSpPr>
        <p:spPr>
          <a:xfrm>
            <a:off x="447676" y="832417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Graphic 10">
            <a:extLst>
              <a:ext uri="{FF2B5EF4-FFF2-40B4-BE49-F238E27FC236}">
                <a16:creationId xmlns:a16="http://schemas.microsoft.com/office/drawing/2014/main" id="{8729684B-DCB2-400B-99B5-26E9EC58CD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468284" y="530800"/>
            <a:ext cx="1266517" cy="160874"/>
          </a:xfrm>
          <a:prstGeom prst="rect">
            <a:avLst/>
          </a:prstGeom>
        </p:spPr>
      </p:pic>
      <p:cxnSp>
        <p:nvCxnSpPr>
          <p:cNvPr id="51" name="Straight Connector 17">
            <a:extLst>
              <a:ext uri="{FF2B5EF4-FFF2-40B4-BE49-F238E27FC236}">
                <a16:creationId xmlns:a16="http://schemas.microsoft.com/office/drawing/2014/main" id="{42C716E4-2190-4AE3-930F-6800A09D15EA}"/>
              </a:ext>
            </a:extLst>
          </p:cNvPr>
          <p:cNvCxnSpPr>
            <a:cxnSpLocks/>
          </p:cNvCxnSpPr>
          <p:nvPr userDrawn="1"/>
        </p:nvCxnSpPr>
        <p:spPr>
          <a:xfrm>
            <a:off x="447676" y="6380001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Текст 7">
            <a:extLst>
              <a:ext uri="{FF2B5EF4-FFF2-40B4-BE49-F238E27FC236}">
                <a16:creationId xmlns:a16="http://schemas.microsoft.com/office/drawing/2014/main" id="{36276A5C-6B42-41E1-B491-5F0AA320439D}"/>
              </a:ext>
            </a:extLst>
          </p:cNvPr>
          <p:cNvSpPr>
            <a:spLocks noGrp="1"/>
          </p:cNvSpPr>
          <p:nvPr>
            <p:ph type="body" sz="quarter" idx="79" hasCustomPrompt="1"/>
          </p:nvPr>
        </p:nvSpPr>
        <p:spPr>
          <a:xfrm>
            <a:off x="6205454" y="954861"/>
            <a:ext cx="552934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53" name="Прямая соединительная линия 52">
            <a:extLst>
              <a:ext uri="{FF2B5EF4-FFF2-40B4-BE49-F238E27FC236}">
                <a16:creationId xmlns:a16="http://schemas.microsoft.com/office/drawing/2014/main" id="{54D7509C-E19A-4BFE-B642-8ABC6A4ED463}"/>
              </a:ext>
            </a:extLst>
          </p:cNvPr>
          <p:cNvCxnSpPr>
            <a:cxnSpLocks/>
          </p:cNvCxnSpPr>
          <p:nvPr userDrawn="1"/>
        </p:nvCxnSpPr>
        <p:spPr>
          <a:xfrm>
            <a:off x="6205454" y="1283320"/>
            <a:ext cx="55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 Placeholder 7">
            <a:extLst>
              <a:ext uri="{FF2B5EF4-FFF2-40B4-BE49-F238E27FC236}">
                <a16:creationId xmlns:a16="http://schemas.microsoft.com/office/drawing/2014/main" id="{621E9FEC-9F48-43F2-AF63-7BF49365E662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6203956" y="3427999"/>
            <a:ext cx="5530844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55" name="Content Placeholder 9">
            <a:extLst>
              <a:ext uri="{FF2B5EF4-FFF2-40B4-BE49-F238E27FC236}">
                <a16:creationId xmlns:a16="http://schemas.microsoft.com/office/drawing/2014/main" id="{15B4C20F-091E-4800-8095-05ACC1AD20D4}"/>
              </a:ext>
            </a:extLst>
          </p:cNvPr>
          <p:cNvSpPr>
            <a:spLocks noGrp="1"/>
          </p:cNvSpPr>
          <p:nvPr>
            <p:ph sz="quarter" idx="81" hasCustomPrompt="1"/>
          </p:nvPr>
        </p:nvSpPr>
        <p:spPr>
          <a:xfrm>
            <a:off x="6203950" y="1351355"/>
            <a:ext cx="5540400" cy="2000971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6" name="Текст 7">
            <a:extLst>
              <a:ext uri="{FF2B5EF4-FFF2-40B4-BE49-F238E27FC236}">
                <a16:creationId xmlns:a16="http://schemas.microsoft.com/office/drawing/2014/main" id="{0BE9D56D-0173-468D-9952-10AF5F3E8EC0}"/>
              </a:ext>
            </a:extLst>
          </p:cNvPr>
          <p:cNvSpPr>
            <a:spLocks noGrp="1"/>
          </p:cNvSpPr>
          <p:nvPr>
            <p:ph type="body" sz="quarter" idx="82" hasCustomPrompt="1"/>
          </p:nvPr>
        </p:nvSpPr>
        <p:spPr>
          <a:xfrm>
            <a:off x="442547" y="3703674"/>
            <a:ext cx="552934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57" name="Прямая соединительная линия 29">
            <a:extLst>
              <a:ext uri="{FF2B5EF4-FFF2-40B4-BE49-F238E27FC236}">
                <a16:creationId xmlns:a16="http://schemas.microsoft.com/office/drawing/2014/main" id="{B58F3363-8760-4A54-99EB-6192BA26DFCE}"/>
              </a:ext>
            </a:extLst>
          </p:cNvPr>
          <p:cNvCxnSpPr>
            <a:cxnSpLocks/>
          </p:cNvCxnSpPr>
          <p:nvPr userDrawn="1"/>
        </p:nvCxnSpPr>
        <p:spPr>
          <a:xfrm>
            <a:off x="442546" y="4032133"/>
            <a:ext cx="55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 Placeholder 7">
            <a:extLst>
              <a:ext uri="{FF2B5EF4-FFF2-40B4-BE49-F238E27FC236}">
                <a16:creationId xmlns:a16="http://schemas.microsoft.com/office/drawing/2014/main" id="{F3D18551-4D36-4766-A6BB-988566FAC8C2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441049" y="6176812"/>
            <a:ext cx="5530844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59" name="Content Placeholder 9">
            <a:extLst>
              <a:ext uri="{FF2B5EF4-FFF2-40B4-BE49-F238E27FC236}">
                <a16:creationId xmlns:a16="http://schemas.microsoft.com/office/drawing/2014/main" id="{98632D77-E31C-4CB5-9C14-3132DF8F6AA4}"/>
              </a:ext>
            </a:extLst>
          </p:cNvPr>
          <p:cNvSpPr>
            <a:spLocks noGrp="1"/>
          </p:cNvSpPr>
          <p:nvPr>
            <p:ph sz="quarter" idx="84" hasCustomPrompt="1"/>
          </p:nvPr>
        </p:nvSpPr>
        <p:spPr>
          <a:xfrm>
            <a:off x="441043" y="4100167"/>
            <a:ext cx="5540400" cy="2000971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0" name="Текст 7">
            <a:extLst>
              <a:ext uri="{FF2B5EF4-FFF2-40B4-BE49-F238E27FC236}">
                <a16:creationId xmlns:a16="http://schemas.microsoft.com/office/drawing/2014/main" id="{72648307-FC6A-45FF-8372-5D6D6AF53669}"/>
              </a:ext>
            </a:extLst>
          </p:cNvPr>
          <p:cNvSpPr>
            <a:spLocks noGrp="1"/>
          </p:cNvSpPr>
          <p:nvPr>
            <p:ph type="body" sz="quarter" idx="85" hasCustomPrompt="1"/>
          </p:nvPr>
        </p:nvSpPr>
        <p:spPr>
          <a:xfrm>
            <a:off x="458704" y="954861"/>
            <a:ext cx="552934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61" name="Прямая соединительная линия 60">
            <a:extLst>
              <a:ext uri="{FF2B5EF4-FFF2-40B4-BE49-F238E27FC236}">
                <a16:creationId xmlns:a16="http://schemas.microsoft.com/office/drawing/2014/main" id="{1490E5CA-CE05-41AD-8EC4-020F0CD6FC08}"/>
              </a:ext>
            </a:extLst>
          </p:cNvPr>
          <p:cNvCxnSpPr>
            <a:cxnSpLocks/>
          </p:cNvCxnSpPr>
          <p:nvPr userDrawn="1"/>
        </p:nvCxnSpPr>
        <p:spPr>
          <a:xfrm>
            <a:off x="458704" y="1283320"/>
            <a:ext cx="55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 Placeholder 7">
            <a:extLst>
              <a:ext uri="{FF2B5EF4-FFF2-40B4-BE49-F238E27FC236}">
                <a16:creationId xmlns:a16="http://schemas.microsoft.com/office/drawing/2014/main" id="{15423B95-99C1-4157-9D42-7C518105492E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457207" y="3427999"/>
            <a:ext cx="5530844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63" name="Content Placeholder 9">
            <a:extLst>
              <a:ext uri="{FF2B5EF4-FFF2-40B4-BE49-F238E27FC236}">
                <a16:creationId xmlns:a16="http://schemas.microsoft.com/office/drawing/2014/main" id="{12E82ACE-37F5-4683-BFEE-04EED902DCF9}"/>
              </a:ext>
            </a:extLst>
          </p:cNvPr>
          <p:cNvSpPr>
            <a:spLocks noGrp="1"/>
          </p:cNvSpPr>
          <p:nvPr>
            <p:ph sz="quarter" idx="87" hasCustomPrompt="1"/>
          </p:nvPr>
        </p:nvSpPr>
        <p:spPr>
          <a:xfrm>
            <a:off x="457201" y="1351355"/>
            <a:ext cx="5540400" cy="2000971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7" name="Slide Number Placeholder 3">
            <a:extLst>
              <a:ext uri="{FF2B5EF4-FFF2-40B4-BE49-F238E27FC236}">
                <a16:creationId xmlns:a16="http://schemas.microsoft.com/office/drawing/2014/main" id="{B90C0633-0E1E-47DE-ABAD-AFA4466C45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10950" y="6454275"/>
            <a:ext cx="333376" cy="169277"/>
          </a:xfrm>
        </p:spPr>
        <p:txBody>
          <a:bodyPr/>
          <a:lstStyle/>
          <a:p>
            <a:fld id="{625459FB-06E6-45FD-BA35-F4B03FA0206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8" name="Rectangle 7">
            <a:extLst>
              <a:ext uri="{FF2B5EF4-FFF2-40B4-BE49-F238E27FC236}">
                <a16:creationId xmlns:a16="http://schemas.microsoft.com/office/drawing/2014/main" id="{AF1BAE2C-35AA-4785-BF5A-B6A40D5F1CAD}"/>
              </a:ext>
            </a:extLst>
          </p:cNvPr>
          <p:cNvSpPr/>
          <p:nvPr userDrawn="1"/>
        </p:nvSpPr>
        <p:spPr>
          <a:xfrm>
            <a:off x="11831638" y="6381734"/>
            <a:ext cx="360363" cy="291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  <p:sp>
        <p:nvSpPr>
          <p:cNvPr id="69" name="Rectangle 8">
            <a:extLst>
              <a:ext uri="{FF2B5EF4-FFF2-40B4-BE49-F238E27FC236}">
                <a16:creationId xmlns:a16="http://schemas.microsoft.com/office/drawing/2014/main" id="{634CB873-2035-49DF-8C8C-AB0117D6F906}"/>
              </a:ext>
            </a:extLst>
          </p:cNvPr>
          <p:cNvSpPr/>
          <p:nvPr userDrawn="1"/>
        </p:nvSpPr>
        <p:spPr>
          <a:xfrm>
            <a:off x="9639301" y="6673334"/>
            <a:ext cx="2192337" cy="1846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486100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1_Текст 2 шт., Диаграмма 2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61">
            <a:extLst>
              <a:ext uri="{FF2B5EF4-FFF2-40B4-BE49-F238E27FC236}">
                <a16:creationId xmlns:a16="http://schemas.microsoft.com/office/drawing/2014/main" id="{32369FA1-8576-42FE-B591-210AA2D7A2CA}"/>
              </a:ext>
            </a:extLst>
          </p:cNvPr>
          <p:cNvSpPr/>
          <p:nvPr userDrawn="1"/>
        </p:nvSpPr>
        <p:spPr>
          <a:xfrm>
            <a:off x="6207972" y="954859"/>
            <a:ext cx="47925" cy="149035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rIns="288000" rtlCol="0" anchor="ctr"/>
          <a:lstStyle/>
          <a:p>
            <a:pPr defTabSz="914400"/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29" name="Текст 5">
            <a:extLst>
              <a:ext uri="{FF2B5EF4-FFF2-40B4-BE49-F238E27FC236}">
                <a16:creationId xmlns:a16="http://schemas.microsoft.com/office/drawing/2014/main" id="{BF4C3302-6EFC-41EC-B524-88E3FCBB4E16}"/>
              </a:ext>
            </a:extLst>
          </p:cNvPr>
          <p:cNvSpPr>
            <a:spLocks noGrp="1"/>
          </p:cNvSpPr>
          <p:nvPr>
            <p:ph type="body" sz="quarter" idx="93" hasCustomPrompt="1"/>
          </p:nvPr>
        </p:nvSpPr>
        <p:spPr>
          <a:xfrm>
            <a:off x="6237601" y="954860"/>
            <a:ext cx="5497200" cy="1486524"/>
          </a:xfrm>
          <a:solidFill>
            <a:schemeClr val="bg1">
              <a:lumMod val="95000"/>
            </a:schemeClr>
          </a:solidFill>
        </p:spPr>
        <p:txBody>
          <a:bodyPr lIns="205200" tIns="72000" rIns="144000" bIns="72000" anchor="ctr"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4" name="Footer Placeholder 2">
            <a:extLst>
              <a:ext uri="{FF2B5EF4-FFF2-40B4-BE49-F238E27FC236}">
                <a16:creationId xmlns:a16="http://schemas.microsoft.com/office/drawing/2014/main" id="{419256CD-BEFB-48FA-960A-E457CDBD48D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47674" y="6423496"/>
            <a:ext cx="10852785" cy="230832"/>
          </a:xfrm>
        </p:spPr>
        <p:txBody>
          <a:bodyPr/>
          <a:lstStyle/>
          <a:p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5" name="Slide Number Placeholder 3">
            <a:extLst>
              <a:ext uri="{FF2B5EF4-FFF2-40B4-BE49-F238E27FC236}">
                <a16:creationId xmlns:a16="http://schemas.microsoft.com/office/drawing/2014/main" id="{D250E585-40AD-41DB-B1A4-959B2F8526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10950" y="6454275"/>
            <a:ext cx="333376" cy="169277"/>
          </a:xfrm>
        </p:spPr>
        <p:txBody>
          <a:bodyPr/>
          <a:lstStyle/>
          <a:p>
            <a:fld id="{625459FB-06E6-45FD-BA35-F4B03FA0206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74EBA7D6-0C09-4108-8668-A7E378FFEAE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7676" y="159087"/>
            <a:ext cx="9763125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cxnSp>
        <p:nvCxnSpPr>
          <p:cNvPr id="36" name="Straight Connector 16">
            <a:extLst>
              <a:ext uri="{FF2B5EF4-FFF2-40B4-BE49-F238E27FC236}">
                <a16:creationId xmlns:a16="http://schemas.microsoft.com/office/drawing/2014/main" id="{EB63B149-4558-4402-8ADD-5235B7BC803D}"/>
              </a:ext>
            </a:extLst>
          </p:cNvPr>
          <p:cNvCxnSpPr>
            <a:cxnSpLocks/>
          </p:cNvCxnSpPr>
          <p:nvPr userDrawn="1"/>
        </p:nvCxnSpPr>
        <p:spPr>
          <a:xfrm>
            <a:off x="447676" y="832417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 Placeholder 7">
            <a:extLst>
              <a:ext uri="{FF2B5EF4-FFF2-40B4-BE49-F238E27FC236}">
                <a16:creationId xmlns:a16="http://schemas.microsoft.com/office/drawing/2014/main" id="{2FF60080-A62A-4EC3-AC60-EE28BBE7C81F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46239" y="6176812"/>
            <a:ext cx="5532437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0" name="Текст 7">
            <a:extLst>
              <a:ext uri="{FF2B5EF4-FFF2-40B4-BE49-F238E27FC236}">
                <a16:creationId xmlns:a16="http://schemas.microsoft.com/office/drawing/2014/main" id="{56372811-9EEF-4462-9432-BFDE35F77600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447676" y="2699525"/>
            <a:ext cx="5533721" cy="3236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1" name="Прямая соединительная линия 40">
            <a:extLst>
              <a:ext uri="{FF2B5EF4-FFF2-40B4-BE49-F238E27FC236}">
                <a16:creationId xmlns:a16="http://schemas.microsoft.com/office/drawing/2014/main" id="{D87BC82F-AED3-455B-9502-03EFF3134BB6}"/>
              </a:ext>
            </a:extLst>
          </p:cNvPr>
          <p:cNvCxnSpPr>
            <a:cxnSpLocks/>
          </p:cNvCxnSpPr>
          <p:nvPr userDrawn="1"/>
        </p:nvCxnSpPr>
        <p:spPr>
          <a:xfrm>
            <a:off x="447676" y="3023222"/>
            <a:ext cx="553734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Content Placeholder 9">
            <a:extLst>
              <a:ext uri="{FF2B5EF4-FFF2-40B4-BE49-F238E27FC236}">
                <a16:creationId xmlns:a16="http://schemas.microsoft.com/office/drawing/2014/main" id="{8D6F4D52-E682-47A9-9748-4E1722175180}"/>
              </a:ext>
            </a:extLst>
          </p:cNvPr>
          <p:cNvSpPr>
            <a:spLocks noGrp="1"/>
          </p:cNvSpPr>
          <p:nvPr>
            <p:ph sz="quarter" idx="69" hasCustomPrompt="1"/>
          </p:nvPr>
        </p:nvSpPr>
        <p:spPr>
          <a:xfrm>
            <a:off x="446241" y="3097415"/>
            <a:ext cx="5538391" cy="300512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cxnSp>
        <p:nvCxnSpPr>
          <p:cNvPr id="43" name="Straight Connector 17">
            <a:extLst>
              <a:ext uri="{FF2B5EF4-FFF2-40B4-BE49-F238E27FC236}">
                <a16:creationId xmlns:a16="http://schemas.microsoft.com/office/drawing/2014/main" id="{8C3D1CA2-F816-44C0-ADC6-716EDEF85FC5}"/>
              </a:ext>
            </a:extLst>
          </p:cNvPr>
          <p:cNvCxnSpPr>
            <a:cxnSpLocks/>
          </p:cNvCxnSpPr>
          <p:nvPr userDrawn="1"/>
        </p:nvCxnSpPr>
        <p:spPr>
          <a:xfrm>
            <a:off x="447676" y="6380001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 Placeholder 7">
            <a:extLst>
              <a:ext uri="{FF2B5EF4-FFF2-40B4-BE49-F238E27FC236}">
                <a16:creationId xmlns:a16="http://schemas.microsoft.com/office/drawing/2014/main" id="{8CB5E49E-9C9D-4CD2-B79D-2BE8BB0D9541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6211366" y="6176812"/>
            <a:ext cx="5532437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5" name="Текст 7">
            <a:extLst>
              <a:ext uri="{FF2B5EF4-FFF2-40B4-BE49-F238E27FC236}">
                <a16:creationId xmlns:a16="http://schemas.microsoft.com/office/drawing/2014/main" id="{F6D89AB4-595E-457C-80DB-8894CFFCBB1C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6212802" y="2699525"/>
            <a:ext cx="5533721" cy="3236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6" name="Прямая соединительная линия 45">
            <a:extLst>
              <a:ext uri="{FF2B5EF4-FFF2-40B4-BE49-F238E27FC236}">
                <a16:creationId xmlns:a16="http://schemas.microsoft.com/office/drawing/2014/main" id="{80D08473-B30B-4759-BB96-96350EF23330}"/>
              </a:ext>
            </a:extLst>
          </p:cNvPr>
          <p:cNvCxnSpPr>
            <a:cxnSpLocks/>
          </p:cNvCxnSpPr>
          <p:nvPr userDrawn="1"/>
        </p:nvCxnSpPr>
        <p:spPr>
          <a:xfrm>
            <a:off x="6212802" y="3023222"/>
            <a:ext cx="553734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Content Placeholder 9">
            <a:extLst>
              <a:ext uri="{FF2B5EF4-FFF2-40B4-BE49-F238E27FC236}">
                <a16:creationId xmlns:a16="http://schemas.microsoft.com/office/drawing/2014/main" id="{27D6C151-644B-44A4-9CC0-3C5C066D7D69}"/>
              </a:ext>
            </a:extLst>
          </p:cNvPr>
          <p:cNvSpPr>
            <a:spLocks noGrp="1"/>
          </p:cNvSpPr>
          <p:nvPr>
            <p:ph sz="quarter" idx="72" hasCustomPrompt="1"/>
          </p:nvPr>
        </p:nvSpPr>
        <p:spPr>
          <a:xfrm>
            <a:off x="6211367" y="3097415"/>
            <a:ext cx="5538391" cy="300512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8" name="Rectangle 61">
            <a:extLst>
              <a:ext uri="{FF2B5EF4-FFF2-40B4-BE49-F238E27FC236}">
                <a16:creationId xmlns:a16="http://schemas.microsoft.com/office/drawing/2014/main" id="{434B2CA1-7037-4F89-A73B-DDB6AC6EC278}"/>
              </a:ext>
            </a:extLst>
          </p:cNvPr>
          <p:cNvSpPr/>
          <p:nvPr userDrawn="1"/>
        </p:nvSpPr>
        <p:spPr>
          <a:xfrm>
            <a:off x="457804" y="954859"/>
            <a:ext cx="47925" cy="14903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rIns="288000" rtlCol="0" anchor="ctr"/>
          <a:lstStyle/>
          <a:p>
            <a:pPr defTabSz="914400"/>
            <a:endParaRPr lang="en-US" sz="1100" dirty="0">
              <a:solidFill>
                <a:srgbClr val="FFFFFF"/>
              </a:solidFill>
            </a:endParaRPr>
          </a:p>
        </p:txBody>
      </p:sp>
      <p:sp>
        <p:nvSpPr>
          <p:cNvPr id="49" name="Текст 5">
            <a:extLst>
              <a:ext uri="{FF2B5EF4-FFF2-40B4-BE49-F238E27FC236}">
                <a16:creationId xmlns:a16="http://schemas.microsoft.com/office/drawing/2014/main" id="{D422E508-DF77-4FC8-B10A-187A0F351644}"/>
              </a:ext>
            </a:extLst>
          </p:cNvPr>
          <p:cNvSpPr>
            <a:spLocks noGrp="1"/>
          </p:cNvSpPr>
          <p:nvPr>
            <p:ph type="body" sz="quarter" idx="94" hasCustomPrompt="1"/>
          </p:nvPr>
        </p:nvSpPr>
        <p:spPr>
          <a:xfrm>
            <a:off x="487432" y="954860"/>
            <a:ext cx="5497200" cy="1486524"/>
          </a:xfrm>
          <a:solidFill>
            <a:schemeClr val="bg1">
              <a:lumMod val="95000"/>
            </a:schemeClr>
          </a:solidFill>
        </p:spPr>
        <p:txBody>
          <a:bodyPr lIns="205200" tIns="72000" rIns="144000" bIns="72000" anchor="ctr"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pic>
        <p:nvPicPr>
          <p:cNvPr id="2" name="Graphic 10">
            <a:extLst>
              <a:ext uri="{FF2B5EF4-FFF2-40B4-BE49-F238E27FC236}">
                <a16:creationId xmlns:a16="http://schemas.microsoft.com/office/drawing/2014/main" id="{86C3BA24-B13A-4D30-89AB-65B85A9797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468284" y="498216"/>
            <a:ext cx="1266517" cy="160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49776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1_Текст 3 шт., Диаграмма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63">
            <a:extLst>
              <a:ext uri="{FF2B5EF4-FFF2-40B4-BE49-F238E27FC236}">
                <a16:creationId xmlns:a16="http://schemas.microsoft.com/office/drawing/2014/main" id="{F819EBA9-C914-411D-81E3-28B69329C143}"/>
              </a:ext>
            </a:extLst>
          </p:cNvPr>
          <p:cNvSpPr/>
          <p:nvPr userDrawn="1"/>
        </p:nvSpPr>
        <p:spPr>
          <a:xfrm>
            <a:off x="8150012" y="954405"/>
            <a:ext cx="47925" cy="149035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rIns="288000" rtlCol="0" anchor="ctr"/>
          <a:lstStyle/>
          <a:p>
            <a:pPr defTabSz="914400"/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34" name="Текст 5">
            <a:extLst>
              <a:ext uri="{FF2B5EF4-FFF2-40B4-BE49-F238E27FC236}">
                <a16:creationId xmlns:a16="http://schemas.microsoft.com/office/drawing/2014/main" id="{16FF4B56-9A92-465D-8567-8512C76C2EC5}"/>
              </a:ext>
            </a:extLst>
          </p:cNvPr>
          <p:cNvSpPr>
            <a:spLocks noGrp="1"/>
          </p:cNvSpPr>
          <p:nvPr>
            <p:ph type="body" sz="quarter" idx="88" hasCustomPrompt="1"/>
          </p:nvPr>
        </p:nvSpPr>
        <p:spPr>
          <a:xfrm>
            <a:off x="8188801" y="954405"/>
            <a:ext cx="3546000" cy="1486523"/>
          </a:xfrm>
          <a:solidFill>
            <a:schemeClr val="bg1">
              <a:lumMod val="95000"/>
            </a:schemeClr>
          </a:solidFill>
        </p:spPr>
        <p:txBody>
          <a:bodyPr lIns="205200" tIns="72000" rIns="144000" bIns="72000" anchor="ctr"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8" name="Footer Placeholder 2">
            <a:extLst>
              <a:ext uri="{FF2B5EF4-FFF2-40B4-BE49-F238E27FC236}">
                <a16:creationId xmlns:a16="http://schemas.microsoft.com/office/drawing/2014/main" id="{DF777261-B421-4538-91B7-94B6BF29AE8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47674" y="6423496"/>
            <a:ext cx="10852785" cy="230832"/>
          </a:xfrm>
        </p:spPr>
        <p:txBody>
          <a:bodyPr/>
          <a:lstStyle/>
          <a:p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9" name="Slide Number Placeholder 3">
            <a:extLst>
              <a:ext uri="{FF2B5EF4-FFF2-40B4-BE49-F238E27FC236}">
                <a16:creationId xmlns:a16="http://schemas.microsoft.com/office/drawing/2014/main" id="{F163D6C3-2B60-4968-9873-BB920817850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10950" y="6454275"/>
            <a:ext cx="333376" cy="169277"/>
          </a:xfrm>
        </p:spPr>
        <p:txBody>
          <a:bodyPr/>
          <a:lstStyle/>
          <a:p>
            <a:fld id="{625459FB-06E6-45FD-BA35-F4B03FA0206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585825DC-07E8-4524-85AF-6219E2E19D7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7676" y="159087"/>
            <a:ext cx="9763125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cxnSp>
        <p:nvCxnSpPr>
          <p:cNvPr id="37" name="Straight Connector 16">
            <a:extLst>
              <a:ext uri="{FF2B5EF4-FFF2-40B4-BE49-F238E27FC236}">
                <a16:creationId xmlns:a16="http://schemas.microsoft.com/office/drawing/2014/main" id="{913E7B5E-04E9-4B99-955C-BE7F35004BB9}"/>
              </a:ext>
            </a:extLst>
          </p:cNvPr>
          <p:cNvCxnSpPr>
            <a:cxnSpLocks/>
          </p:cNvCxnSpPr>
          <p:nvPr userDrawn="1"/>
        </p:nvCxnSpPr>
        <p:spPr>
          <a:xfrm>
            <a:off x="447676" y="832417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 Placeholder 7">
            <a:extLst>
              <a:ext uri="{FF2B5EF4-FFF2-40B4-BE49-F238E27FC236}">
                <a16:creationId xmlns:a16="http://schemas.microsoft.com/office/drawing/2014/main" id="{DE20FA49-BF67-47AA-B7A2-1C78FAD19D0E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46239" y="6176357"/>
            <a:ext cx="3592533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50" name="Текст 7">
            <a:extLst>
              <a:ext uri="{FF2B5EF4-FFF2-40B4-BE49-F238E27FC236}">
                <a16:creationId xmlns:a16="http://schemas.microsoft.com/office/drawing/2014/main" id="{9748E5FE-88A0-4265-9F91-7AE472C187D3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447678" y="2699070"/>
            <a:ext cx="3593366" cy="3236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51" name="Прямая соединительная линия 50">
            <a:extLst>
              <a:ext uri="{FF2B5EF4-FFF2-40B4-BE49-F238E27FC236}">
                <a16:creationId xmlns:a16="http://schemas.microsoft.com/office/drawing/2014/main" id="{08463177-6BFB-4F19-B5AB-1BE5BC5BD943}"/>
              </a:ext>
            </a:extLst>
          </p:cNvPr>
          <p:cNvCxnSpPr>
            <a:cxnSpLocks/>
          </p:cNvCxnSpPr>
          <p:nvPr userDrawn="1"/>
        </p:nvCxnSpPr>
        <p:spPr>
          <a:xfrm>
            <a:off x="447677" y="3022767"/>
            <a:ext cx="359571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Content Placeholder 9">
            <a:extLst>
              <a:ext uri="{FF2B5EF4-FFF2-40B4-BE49-F238E27FC236}">
                <a16:creationId xmlns:a16="http://schemas.microsoft.com/office/drawing/2014/main" id="{04BB13B4-1B79-42F4-BB63-FA0D424121F7}"/>
              </a:ext>
            </a:extLst>
          </p:cNvPr>
          <p:cNvSpPr>
            <a:spLocks noGrp="1"/>
          </p:cNvSpPr>
          <p:nvPr>
            <p:ph sz="quarter" idx="69" hasCustomPrompt="1"/>
          </p:nvPr>
        </p:nvSpPr>
        <p:spPr>
          <a:xfrm>
            <a:off x="446242" y="3096959"/>
            <a:ext cx="3596400" cy="300512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cxnSp>
        <p:nvCxnSpPr>
          <p:cNvPr id="53" name="Straight Connector 17">
            <a:extLst>
              <a:ext uri="{FF2B5EF4-FFF2-40B4-BE49-F238E27FC236}">
                <a16:creationId xmlns:a16="http://schemas.microsoft.com/office/drawing/2014/main" id="{22B5D341-F5AE-4E47-A554-31D99808A0D2}"/>
              </a:ext>
            </a:extLst>
          </p:cNvPr>
          <p:cNvCxnSpPr>
            <a:cxnSpLocks/>
          </p:cNvCxnSpPr>
          <p:nvPr userDrawn="1"/>
        </p:nvCxnSpPr>
        <p:spPr>
          <a:xfrm>
            <a:off x="447676" y="6387621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 Placeholder 7">
            <a:extLst>
              <a:ext uri="{FF2B5EF4-FFF2-40B4-BE49-F238E27FC236}">
                <a16:creationId xmlns:a16="http://schemas.microsoft.com/office/drawing/2014/main" id="{8059EC9A-D2DB-4D47-BC0E-4320EC35F5C9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4297798" y="6176357"/>
            <a:ext cx="3592533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55" name="Текст 7">
            <a:extLst>
              <a:ext uri="{FF2B5EF4-FFF2-40B4-BE49-F238E27FC236}">
                <a16:creationId xmlns:a16="http://schemas.microsoft.com/office/drawing/2014/main" id="{D96C0929-C262-4E17-80D5-31B5FE298E52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4299236" y="2699070"/>
            <a:ext cx="3593366" cy="3236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56" name="Прямая соединительная линия 55">
            <a:extLst>
              <a:ext uri="{FF2B5EF4-FFF2-40B4-BE49-F238E27FC236}">
                <a16:creationId xmlns:a16="http://schemas.microsoft.com/office/drawing/2014/main" id="{B3747E6E-5700-46EF-8870-F43AB665304C}"/>
              </a:ext>
            </a:extLst>
          </p:cNvPr>
          <p:cNvCxnSpPr>
            <a:cxnSpLocks/>
          </p:cNvCxnSpPr>
          <p:nvPr userDrawn="1"/>
        </p:nvCxnSpPr>
        <p:spPr>
          <a:xfrm>
            <a:off x="4299235" y="3022767"/>
            <a:ext cx="359571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Content Placeholder 9">
            <a:extLst>
              <a:ext uri="{FF2B5EF4-FFF2-40B4-BE49-F238E27FC236}">
                <a16:creationId xmlns:a16="http://schemas.microsoft.com/office/drawing/2014/main" id="{F1D88F3E-3145-450D-9609-4A0CA4B2267F}"/>
              </a:ext>
            </a:extLst>
          </p:cNvPr>
          <p:cNvSpPr>
            <a:spLocks noGrp="1"/>
          </p:cNvSpPr>
          <p:nvPr>
            <p:ph sz="quarter" idx="72" hasCustomPrompt="1"/>
          </p:nvPr>
        </p:nvSpPr>
        <p:spPr>
          <a:xfrm>
            <a:off x="4297800" y="3096959"/>
            <a:ext cx="3596400" cy="300512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8" name="Text Placeholder 7">
            <a:extLst>
              <a:ext uri="{FF2B5EF4-FFF2-40B4-BE49-F238E27FC236}">
                <a16:creationId xmlns:a16="http://schemas.microsoft.com/office/drawing/2014/main" id="{E8F0536A-F8D9-474B-AE75-6236E2CE9652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8150121" y="6176357"/>
            <a:ext cx="3592533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59" name="Текст 7">
            <a:extLst>
              <a:ext uri="{FF2B5EF4-FFF2-40B4-BE49-F238E27FC236}">
                <a16:creationId xmlns:a16="http://schemas.microsoft.com/office/drawing/2014/main" id="{B68DFDBC-C152-4FF3-B9B7-B63D7A40B138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8151559" y="2699070"/>
            <a:ext cx="3593366" cy="3236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60" name="Прямая соединительная линия 59">
            <a:extLst>
              <a:ext uri="{FF2B5EF4-FFF2-40B4-BE49-F238E27FC236}">
                <a16:creationId xmlns:a16="http://schemas.microsoft.com/office/drawing/2014/main" id="{B05B9BE6-BB27-47E2-A890-0318C4C2AF80}"/>
              </a:ext>
            </a:extLst>
          </p:cNvPr>
          <p:cNvCxnSpPr>
            <a:cxnSpLocks/>
          </p:cNvCxnSpPr>
          <p:nvPr userDrawn="1"/>
        </p:nvCxnSpPr>
        <p:spPr>
          <a:xfrm>
            <a:off x="8151559" y="3022767"/>
            <a:ext cx="359571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Content Placeholder 9">
            <a:extLst>
              <a:ext uri="{FF2B5EF4-FFF2-40B4-BE49-F238E27FC236}">
                <a16:creationId xmlns:a16="http://schemas.microsoft.com/office/drawing/2014/main" id="{1214E67C-9132-4FFE-9C73-3836B52230EB}"/>
              </a:ext>
            </a:extLst>
          </p:cNvPr>
          <p:cNvSpPr>
            <a:spLocks noGrp="1"/>
          </p:cNvSpPr>
          <p:nvPr>
            <p:ph sz="quarter" idx="75" hasCustomPrompt="1"/>
          </p:nvPr>
        </p:nvSpPr>
        <p:spPr>
          <a:xfrm>
            <a:off x="8150124" y="3096959"/>
            <a:ext cx="3596400" cy="300512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2" name="Rectangle 63">
            <a:extLst>
              <a:ext uri="{FF2B5EF4-FFF2-40B4-BE49-F238E27FC236}">
                <a16:creationId xmlns:a16="http://schemas.microsoft.com/office/drawing/2014/main" id="{D6F0E0E1-E184-450A-B1C2-505C80BDE63A}"/>
              </a:ext>
            </a:extLst>
          </p:cNvPr>
          <p:cNvSpPr/>
          <p:nvPr userDrawn="1"/>
        </p:nvSpPr>
        <p:spPr>
          <a:xfrm>
            <a:off x="4304954" y="954405"/>
            <a:ext cx="47925" cy="14903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rIns="288000" rtlCol="0" anchor="ctr"/>
          <a:lstStyle/>
          <a:p>
            <a:pPr defTabSz="914400"/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63" name="Текст 5">
            <a:extLst>
              <a:ext uri="{FF2B5EF4-FFF2-40B4-BE49-F238E27FC236}">
                <a16:creationId xmlns:a16="http://schemas.microsoft.com/office/drawing/2014/main" id="{C45EA8DC-DD7D-48A7-9F03-6F405BB27C04}"/>
              </a:ext>
            </a:extLst>
          </p:cNvPr>
          <p:cNvSpPr>
            <a:spLocks noGrp="1"/>
          </p:cNvSpPr>
          <p:nvPr>
            <p:ph type="body" sz="quarter" idx="89" hasCustomPrompt="1"/>
          </p:nvPr>
        </p:nvSpPr>
        <p:spPr>
          <a:xfrm>
            <a:off x="4343743" y="954405"/>
            <a:ext cx="3546000" cy="1486523"/>
          </a:xfrm>
          <a:solidFill>
            <a:schemeClr val="bg1">
              <a:lumMod val="95000"/>
            </a:schemeClr>
          </a:solidFill>
        </p:spPr>
        <p:txBody>
          <a:bodyPr lIns="205200" tIns="72000" rIns="144000" bIns="72000" anchor="ctr"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FAD94B16-182C-470D-9C9E-7ADB9C582802}"/>
              </a:ext>
            </a:extLst>
          </p:cNvPr>
          <p:cNvSpPr/>
          <p:nvPr userDrawn="1"/>
        </p:nvSpPr>
        <p:spPr>
          <a:xfrm>
            <a:off x="457201" y="954405"/>
            <a:ext cx="47925" cy="14903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rIns="288000" rtlCol="0" anchor="ctr"/>
          <a:lstStyle/>
          <a:p>
            <a:pPr defTabSz="914400"/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65" name="Текст 5">
            <a:extLst>
              <a:ext uri="{FF2B5EF4-FFF2-40B4-BE49-F238E27FC236}">
                <a16:creationId xmlns:a16="http://schemas.microsoft.com/office/drawing/2014/main" id="{4228DAA2-BEB9-4251-BF20-F3C77656C948}"/>
              </a:ext>
            </a:extLst>
          </p:cNvPr>
          <p:cNvSpPr>
            <a:spLocks noGrp="1"/>
          </p:cNvSpPr>
          <p:nvPr>
            <p:ph type="body" sz="quarter" idx="90" hasCustomPrompt="1"/>
          </p:nvPr>
        </p:nvSpPr>
        <p:spPr>
          <a:xfrm>
            <a:off x="495990" y="954405"/>
            <a:ext cx="3546000" cy="1486523"/>
          </a:xfrm>
          <a:solidFill>
            <a:schemeClr val="bg1">
              <a:lumMod val="95000"/>
            </a:schemeClr>
          </a:solidFill>
        </p:spPr>
        <p:txBody>
          <a:bodyPr lIns="205200" tIns="72000" rIns="144000" bIns="72000" anchor="ctr"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pic>
        <p:nvPicPr>
          <p:cNvPr id="2" name="Graphic 10">
            <a:extLst>
              <a:ext uri="{FF2B5EF4-FFF2-40B4-BE49-F238E27FC236}">
                <a16:creationId xmlns:a16="http://schemas.microsoft.com/office/drawing/2014/main" id="{980FDA29-4354-4AA9-8472-BDB475016B5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468284" y="498216"/>
            <a:ext cx="1266517" cy="160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12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1_Разделите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CBDC43F-1589-47DA-99D8-E151A85433E9}"/>
              </a:ext>
            </a:extLst>
          </p:cNvPr>
          <p:cNvSpPr/>
          <p:nvPr userDrawn="1"/>
        </p:nvSpPr>
        <p:spPr>
          <a:xfrm rot="5400000">
            <a:off x="-53338" y="1156297"/>
            <a:ext cx="909950" cy="8032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55D20B-36AB-4A58-B4F0-8693286A007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70245" y="3084920"/>
            <a:ext cx="9360000" cy="1387046"/>
          </a:xfrm>
        </p:spPr>
        <p:txBody>
          <a:bodyPr vert="horz" wrap="square" lIns="0" tIns="0" rIns="0" bIns="0" rtlCol="0" anchor="t" anchorCtr="0">
            <a:normAutofit/>
          </a:bodyPr>
          <a:lstStyle>
            <a:lvl1pPr>
              <a:defRPr lang="en-US" sz="4800" dirty="0"/>
            </a:lvl1pPr>
          </a:lstStyle>
          <a:p>
            <a:pPr marL="0" lvl="0">
              <a:lnSpc>
                <a:spcPts val="54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разделителя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A49E74-B395-4DC0-9905-19B064E22AF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70246" y="4766017"/>
            <a:ext cx="6603554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 1 (опционально)</a:t>
            </a:r>
            <a:endParaRPr lang="en-US" dirty="0"/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F27ECBD3-D0B4-4356-ACBE-BDDAD77DA2B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70246" y="5226351"/>
            <a:ext cx="6603554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Подзаголовок 2 (опционально)</a:t>
            </a:r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38131B2-8342-4742-970C-CD3D797DEEAC}"/>
              </a:ext>
            </a:extLst>
          </p:cNvPr>
          <p:cNvSpPr/>
          <p:nvPr userDrawn="1"/>
        </p:nvSpPr>
        <p:spPr>
          <a:xfrm rot="5400000">
            <a:off x="6042471" y="-3230907"/>
            <a:ext cx="454720" cy="1093311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F35CD31-06AE-48F0-B8E3-FE2C5D5B9297}"/>
              </a:ext>
            </a:extLst>
          </p:cNvPr>
          <p:cNvSpPr/>
          <p:nvPr userDrawn="1"/>
        </p:nvSpPr>
        <p:spPr>
          <a:xfrm rot="5400000">
            <a:off x="11740061" y="2459340"/>
            <a:ext cx="454819" cy="46216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9C07FBC0-A7C4-45E7-AADE-F0E7D5B5EF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61174" y="493299"/>
            <a:ext cx="1519820" cy="193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0809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1_Разделите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CBDC43F-1589-47DA-99D8-E151A85433E9}"/>
              </a:ext>
            </a:extLst>
          </p:cNvPr>
          <p:cNvSpPr/>
          <p:nvPr userDrawn="1"/>
        </p:nvSpPr>
        <p:spPr>
          <a:xfrm rot="5400000">
            <a:off x="-226529" y="683531"/>
            <a:ext cx="3193675" cy="27410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9B8A156B-0292-451D-8C2A-F8A07F74A3F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21430" y="959277"/>
            <a:ext cx="4566225" cy="5436560"/>
          </a:xfrm>
          <a:custGeom>
            <a:avLst/>
            <a:gdLst>
              <a:gd name="connsiteX0" fmla="*/ 0 w 4566225"/>
              <a:gd name="connsiteY0" fmla="*/ 0 h 5436560"/>
              <a:gd name="connsiteX1" fmla="*/ 4566225 w 4566225"/>
              <a:gd name="connsiteY1" fmla="*/ 0 h 5436560"/>
              <a:gd name="connsiteX2" fmla="*/ 4566225 w 4566225"/>
              <a:gd name="connsiteY2" fmla="*/ 4983861 h 5436560"/>
              <a:gd name="connsiteX3" fmla="*/ 2738235 w 4566225"/>
              <a:gd name="connsiteY3" fmla="*/ 4983861 h 5436560"/>
              <a:gd name="connsiteX4" fmla="*/ 2738235 w 4566225"/>
              <a:gd name="connsiteY4" fmla="*/ 5436560 h 5436560"/>
              <a:gd name="connsiteX5" fmla="*/ 0 w 4566225"/>
              <a:gd name="connsiteY5" fmla="*/ 5436560 h 5436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66225" h="5436560">
                <a:moveTo>
                  <a:pt x="0" y="0"/>
                </a:moveTo>
                <a:lnTo>
                  <a:pt x="4566225" y="0"/>
                </a:lnTo>
                <a:lnTo>
                  <a:pt x="4566225" y="4983861"/>
                </a:lnTo>
                <a:lnTo>
                  <a:pt x="2738235" y="4983861"/>
                </a:lnTo>
                <a:lnTo>
                  <a:pt x="2738235" y="5436560"/>
                </a:lnTo>
                <a:lnTo>
                  <a:pt x="0" y="543656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>
                <a:solidFill>
                  <a:sysClr val="windowText" lastClr="000000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074D40D-6EB2-4CBA-9889-4EB0F75A1F91}"/>
              </a:ext>
            </a:extLst>
          </p:cNvPr>
          <p:cNvSpPr/>
          <p:nvPr/>
        </p:nvSpPr>
        <p:spPr>
          <a:xfrm rot="5400000">
            <a:off x="6397992" y="6395839"/>
            <a:ext cx="462163" cy="46216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DABE009-96D4-4010-8D43-90645C98303A}"/>
              </a:ext>
            </a:extLst>
          </p:cNvPr>
          <p:cNvSpPr/>
          <p:nvPr userDrawn="1"/>
        </p:nvSpPr>
        <p:spPr>
          <a:xfrm rot="5400000">
            <a:off x="4802479" y="4800327"/>
            <a:ext cx="452699" cy="27383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495F88C-7FA0-49EE-AE5D-DD718586810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97990" y="1208829"/>
            <a:ext cx="5336810" cy="1439497"/>
          </a:xfrm>
        </p:spPr>
        <p:txBody>
          <a:bodyPr wrap="square" anchor="b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разделителя</a:t>
            </a:r>
            <a:endParaRPr lang="en-US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E2BDB9E1-97EB-41B7-8728-07D4F9C72D5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448480" y="2942376"/>
            <a:ext cx="5283938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 1 (опционально)</a:t>
            </a:r>
            <a:endParaRPr lang="en-US" dirty="0"/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2A0DB93F-4941-4F18-A7D4-2CEDA4B7F7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448480" y="3420490"/>
            <a:ext cx="528393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Подзаголовок 2 (опционально)</a:t>
            </a:r>
            <a:endParaRPr lang="en-US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D298E66F-C22C-45C0-81DE-069DB3C94A1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207036" y="493299"/>
            <a:ext cx="1519820" cy="193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1819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_Диаграмма 2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62150DE2-6156-4337-8B25-033493904A54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324599" y="5157837"/>
            <a:ext cx="5410201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21" name="Текст 7">
            <a:extLst>
              <a:ext uri="{FF2B5EF4-FFF2-40B4-BE49-F238E27FC236}">
                <a16:creationId xmlns:a16="http://schemas.microsoft.com/office/drawing/2014/main" id="{41E3226B-D631-4BEA-BFFF-454C8CA5332F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6324599" y="1844676"/>
            <a:ext cx="541020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476B73C2-8504-4E70-BB6E-93B8305E73E4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57200" y="5157837"/>
            <a:ext cx="5419726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26" name="Текст 7">
            <a:extLst>
              <a:ext uri="{FF2B5EF4-FFF2-40B4-BE49-F238E27FC236}">
                <a16:creationId xmlns:a16="http://schemas.microsoft.com/office/drawing/2014/main" id="{1013E690-8C21-43C5-AB84-C8B0510234BE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457200" y="1844676"/>
            <a:ext cx="541972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id="{E17E6442-D464-417A-9F2A-0F088C954FA1}"/>
              </a:ext>
            </a:extLst>
          </p:cNvPr>
          <p:cNvCxnSpPr>
            <a:cxnSpLocks/>
          </p:cNvCxnSpPr>
          <p:nvPr userDrawn="1"/>
        </p:nvCxnSpPr>
        <p:spPr>
          <a:xfrm>
            <a:off x="457200" y="2173137"/>
            <a:ext cx="541972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>
            <a:extLst>
              <a:ext uri="{FF2B5EF4-FFF2-40B4-BE49-F238E27FC236}">
                <a16:creationId xmlns:a16="http://schemas.microsoft.com/office/drawing/2014/main" id="{1B217091-7433-41F0-BFD6-8BA799316E30}"/>
              </a:ext>
            </a:extLst>
          </p:cNvPr>
          <p:cNvCxnSpPr>
            <a:cxnSpLocks/>
          </p:cNvCxnSpPr>
          <p:nvPr userDrawn="1"/>
        </p:nvCxnSpPr>
        <p:spPr>
          <a:xfrm>
            <a:off x="6324599" y="2173137"/>
            <a:ext cx="54102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Content Placeholder 9">
            <a:extLst>
              <a:ext uri="{FF2B5EF4-FFF2-40B4-BE49-F238E27FC236}">
                <a16:creationId xmlns:a16="http://schemas.microsoft.com/office/drawing/2014/main" id="{FCFC6973-A91A-4AB1-B76B-61402BAA66DB}"/>
              </a:ext>
            </a:extLst>
          </p:cNvPr>
          <p:cNvSpPr>
            <a:spLocks noGrp="1"/>
          </p:cNvSpPr>
          <p:nvPr>
            <p:ph sz="quarter" idx="66" hasCustomPrompt="1"/>
          </p:nvPr>
        </p:nvSpPr>
        <p:spPr>
          <a:xfrm>
            <a:off x="457200" y="2241550"/>
            <a:ext cx="5419726" cy="278765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4" name="Content Placeholder 9">
            <a:extLst>
              <a:ext uri="{FF2B5EF4-FFF2-40B4-BE49-F238E27FC236}">
                <a16:creationId xmlns:a16="http://schemas.microsoft.com/office/drawing/2014/main" id="{7A850B70-AFA5-41A4-A051-D1B552A304E4}"/>
              </a:ext>
            </a:extLst>
          </p:cNvPr>
          <p:cNvSpPr>
            <a:spLocks noGrp="1"/>
          </p:cNvSpPr>
          <p:nvPr>
            <p:ph sz="quarter" idx="67" hasCustomPrompt="1"/>
          </p:nvPr>
        </p:nvSpPr>
        <p:spPr>
          <a:xfrm>
            <a:off x="6324599" y="2241550"/>
            <a:ext cx="5410201" cy="278765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05A1157-8524-05E8-4A40-C54CD10216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68739"/>
            <a:ext cx="1028700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944B1CE-5A52-72A6-4745-8298B86F70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1" y="6453350"/>
            <a:ext cx="5429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F181F31-A1E5-0DDE-56C6-2392533EA0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62249"/>
            <a:ext cx="9372601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130254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2_Разделите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60302230"/>
              </p:ext>
            </p:extLst>
          </p:nvPr>
        </p:nvGraphicFramePr>
        <p:xfrm>
          <a:off x="1955" y="1588"/>
          <a:ext cx="1954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10" name="Слайд think-cell" r:id="rId4" imgW="470" imgH="469" progId="TCLayout.ActiveDocument.1">
                  <p:embed/>
                </p:oleObj>
              </mc:Choice>
              <mc:Fallback>
                <p:oleObj name="Слайд think-cell" r:id="rId4" imgW="470" imgH="469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55" y="1588"/>
                        <a:ext cx="1954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4CBDC43F-1589-47DA-99D8-E151A85433E9}"/>
              </a:ext>
            </a:extLst>
          </p:cNvPr>
          <p:cNvSpPr/>
          <p:nvPr userDrawn="1"/>
        </p:nvSpPr>
        <p:spPr>
          <a:xfrm rot="5400000">
            <a:off x="-226529" y="683531"/>
            <a:ext cx="3193675" cy="27410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13" name="Picture 6" descr="A picture containing large, train, glass, track&#10;&#10;Description automatically generated">
            <a:extLst>
              <a:ext uri="{FF2B5EF4-FFF2-40B4-BE49-F238E27FC236}">
                <a16:creationId xmlns:a16="http://schemas.microsoft.com/office/drawing/2014/main" id="{FAA2D909-E87B-4052-89D5-FE694CD70C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3381" y="959276"/>
            <a:ext cx="4574274" cy="5422144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074D40D-6EB2-4CBA-9889-4EB0F75A1F91}"/>
              </a:ext>
            </a:extLst>
          </p:cNvPr>
          <p:cNvSpPr/>
          <p:nvPr/>
        </p:nvSpPr>
        <p:spPr>
          <a:xfrm rot="5400000">
            <a:off x="6397992" y="6395839"/>
            <a:ext cx="462163" cy="46216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DABE009-96D4-4010-8D43-90645C98303A}"/>
              </a:ext>
            </a:extLst>
          </p:cNvPr>
          <p:cNvSpPr/>
          <p:nvPr userDrawn="1"/>
        </p:nvSpPr>
        <p:spPr>
          <a:xfrm rot="5400000">
            <a:off x="4802479" y="4800327"/>
            <a:ext cx="452699" cy="27383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495F88C-7FA0-49EE-AE5D-DD718586810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97990" y="1208829"/>
            <a:ext cx="5336810" cy="1439497"/>
          </a:xfrm>
        </p:spPr>
        <p:txBody>
          <a:bodyPr wrap="square" anchor="b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разделителя</a:t>
            </a:r>
            <a:endParaRPr lang="en-US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E2BDB9E1-97EB-41B7-8728-07D4F9C72D5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448480" y="2942376"/>
            <a:ext cx="5283938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 1 (опционально)</a:t>
            </a:r>
            <a:endParaRPr lang="en-US" dirty="0"/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2A0DB93F-4941-4F18-A7D4-2CEDA4B7F7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448480" y="3420490"/>
            <a:ext cx="528393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Подзаголовок 2 (опционально)</a:t>
            </a:r>
            <a:endParaRPr lang="en-US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D298E66F-C22C-45C0-81DE-069DB3C94A1A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10207036" y="493299"/>
            <a:ext cx="1519820" cy="193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784815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3_Разделите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187346987"/>
              </p:ext>
            </p:extLst>
          </p:nvPr>
        </p:nvGraphicFramePr>
        <p:xfrm>
          <a:off x="1955" y="1588"/>
          <a:ext cx="1954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734" name="Слайд think-cell" r:id="rId4" imgW="470" imgH="469" progId="TCLayout.ActiveDocument.1">
                  <p:embed/>
                </p:oleObj>
              </mc:Choice>
              <mc:Fallback>
                <p:oleObj name="Слайд think-cell" r:id="rId4" imgW="470" imgH="469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55" y="1588"/>
                        <a:ext cx="1954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4CBDC43F-1589-47DA-99D8-E151A85433E9}"/>
              </a:ext>
            </a:extLst>
          </p:cNvPr>
          <p:cNvSpPr/>
          <p:nvPr userDrawn="1"/>
        </p:nvSpPr>
        <p:spPr>
          <a:xfrm rot="5400000">
            <a:off x="-226529" y="683531"/>
            <a:ext cx="3193675" cy="27410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13" name="Picture 12" descr="A picture containing device&#10;&#10;Description automatically generated">
            <a:extLst>
              <a:ext uri="{FF2B5EF4-FFF2-40B4-BE49-F238E27FC236}">
                <a16:creationId xmlns:a16="http://schemas.microsoft.com/office/drawing/2014/main" id="{C1F6437E-4019-48B8-BDB5-03A66AB068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3382" y="974223"/>
            <a:ext cx="4632144" cy="5421615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074D40D-6EB2-4CBA-9889-4EB0F75A1F91}"/>
              </a:ext>
            </a:extLst>
          </p:cNvPr>
          <p:cNvSpPr/>
          <p:nvPr/>
        </p:nvSpPr>
        <p:spPr>
          <a:xfrm rot="5400000">
            <a:off x="6397992" y="6395839"/>
            <a:ext cx="462163" cy="46216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DABE009-96D4-4010-8D43-90645C98303A}"/>
              </a:ext>
            </a:extLst>
          </p:cNvPr>
          <p:cNvSpPr/>
          <p:nvPr userDrawn="1"/>
        </p:nvSpPr>
        <p:spPr>
          <a:xfrm rot="5400000">
            <a:off x="4802479" y="4800327"/>
            <a:ext cx="452699" cy="27383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495F88C-7FA0-49EE-AE5D-DD718586810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97990" y="1208829"/>
            <a:ext cx="5336810" cy="1439497"/>
          </a:xfrm>
        </p:spPr>
        <p:txBody>
          <a:bodyPr wrap="square" anchor="b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разделителя</a:t>
            </a:r>
            <a:endParaRPr lang="en-US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E2BDB9E1-97EB-41B7-8728-07D4F9C72D5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448480" y="2942376"/>
            <a:ext cx="5283938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 1 (опционально)</a:t>
            </a:r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2A0DB93F-4941-4F18-A7D4-2CEDA4B7F7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448480" y="3420490"/>
            <a:ext cx="528393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Подзаголовок 2 (опционально)</a:t>
            </a:r>
            <a:endParaRPr lang="en-US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D298E66F-C22C-45C0-81DE-069DB3C94A1A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10207036" y="493299"/>
            <a:ext cx="1519820" cy="193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186824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Контакты (3 поля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E92DF0CB-996F-4698-8DDD-5CDDD244C49D}"/>
              </a:ext>
            </a:extLst>
          </p:cNvPr>
          <p:cNvGrpSpPr/>
          <p:nvPr userDrawn="1"/>
        </p:nvGrpSpPr>
        <p:grpSpPr>
          <a:xfrm>
            <a:off x="1" y="6669088"/>
            <a:ext cx="12191801" cy="188913"/>
            <a:chOff x="1" y="6669086"/>
            <a:chExt cx="12191800" cy="188913"/>
          </a:xfrm>
        </p:grpSpPr>
        <p:sp>
          <p:nvSpPr>
            <p:cNvPr id="16" name="Rectangle 17">
              <a:extLst>
                <a:ext uri="{FF2B5EF4-FFF2-40B4-BE49-F238E27FC236}">
                  <a16:creationId xmlns:a16="http://schemas.microsoft.com/office/drawing/2014/main" id="{6006DAF8-6912-40AC-8FB7-DBB8152ADF32}"/>
                </a:ext>
              </a:extLst>
            </p:cNvPr>
            <p:cNvSpPr/>
            <p:nvPr userDrawn="1"/>
          </p:nvSpPr>
          <p:spPr>
            <a:xfrm>
              <a:off x="10070937" y="6669086"/>
              <a:ext cx="2120864" cy="1889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n-US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</a:endParaRPr>
            </a:p>
          </p:txBody>
        </p:sp>
        <p:sp>
          <p:nvSpPr>
            <p:cNvPr id="17" name="Rectangle 18">
              <a:extLst>
                <a:ext uri="{FF2B5EF4-FFF2-40B4-BE49-F238E27FC236}">
                  <a16:creationId xmlns:a16="http://schemas.microsoft.com/office/drawing/2014/main" id="{497CD7D4-F97C-452E-9A26-7E391799B8F0}"/>
                </a:ext>
              </a:extLst>
            </p:cNvPr>
            <p:cNvSpPr/>
            <p:nvPr userDrawn="1"/>
          </p:nvSpPr>
          <p:spPr>
            <a:xfrm>
              <a:off x="1" y="6669088"/>
              <a:ext cx="6231368" cy="1889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n-US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</a:endParaRPr>
            </a:p>
          </p:txBody>
        </p:sp>
        <p:sp>
          <p:nvSpPr>
            <p:cNvPr id="19" name="Rectangle 19">
              <a:extLst>
                <a:ext uri="{FF2B5EF4-FFF2-40B4-BE49-F238E27FC236}">
                  <a16:creationId xmlns:a16="http://schemas.microsoft.com/office/drawing/2014/main" id="{501F045D-E3A7-461C-8102-459AD925D2F0}"/>
                </a:ext>
              </a:extLst>
            </p:cNvPr>
            <p:cNvSpPr/>
            <p:nvPr userDrawn="1"/>
          </p:nvSpPr>
          <p:spPr>
            <a:xfrm>
              <a:off x="6231365" y="6669087"/>
              <a:ext cx="3839577" cy="1889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n-US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</a:endParaRPr>
            </a:p>
          </p:txBody>
        </p:sp>
      </p:grpSp>
      <p:pic>
        <p:nvPicPr>
          <p:cNvPr id="20" name="Graphic 19">
            <a:extLst>
              <a:ext uri="{FF2B5EF4-FFF2-40B4-BE49-F238E27FC236}">
                <a16:creationId xmlns:a16="http://schemas.microsoft.com/office/drawing/2014/main" id="{CAC0BAA2-B80F-4C18-BD3B-C9869B77E0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62234" y="472751"/>
            <a:ext cx="1819178" cy="231074"/>
          </a:xfrm>
          <a:prstGeom prst="rect">
            <a:avLst/>
          </a:prstGeom>
        </p:spPr>
      </p:pic>
      <p:sp>
        <p:nvSpPr>
          <p:cNvPr id="38" name="Text Placeholder 4">
            <a:extLst>
              <a:ext uri="{FF2B5EF4-FFF2-40B4-BE49-F238E27FC236}">
                <a16:creationId xmlns:a16="http://schemas.microsoft.com/office/drawing/2014/main" id="{00D86603-6CFB-4B07-A17B-3EDAAA7A22E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10672" y="4890033"/>
            <a:ext cx="2689743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b="0" smtClean="0">
                <a:solidFill>
                  <a:schemeClr val="tx1"/>
                </a:solidFill>
              </a:defRPr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228600" lvl="0" indent="-228600"/>
            <a:r>
              <a:rPr lang="en-US" dirty="0"/>
              <a:t>E-mail</a:t>
            </a:r>
          </a:p>
        </p:txBody>
      </p:sp>
      <p:sp>
        <p:nvSpPr>
          <p:cNvPr id="40" name="Text Placeholder 4">
            <a:extLst>
              <a:ext uri="{FF2B5EF4-FFF2-40B4-BE49-F238E27FC236}">
                <a16:creationId xmlns:a16="http://schemas.microsoft.com/office/drawing/2014/main" id="{B66B1A15-B805-4180-9DB5-456E7D77C5E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10672" y="5667886"/>
            <a:ext cx="2689743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b="0" smtClean="0">
                <a:solidFill>
                  <a:schemeClr val="tx1"/>
                </a:solidFill>
              </a:defRPr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228600" lvl="0" indent="-228600"/>
            <a:r>
              <a:rPr lang="ru-RU" dirty="0"/>
              <a:t>Сайт</a:t>
            </a:r>
            <a:endParaRPr lang="en-US" dirty="0"/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09D3461C-BF8C-4A70-8FF7-ABDFD98C1C3F}"/>
              </a:ext>
            </a:extLst>
          </p:cNvPr>
          <p:cNvGrpSpPr/>
          <p:nvPr userDrawn="1"/>
        </p:nvGrpSpPr>
        <p:grpSpPr>
          <a:xfrm>
            <a:off x="463987" y="4622313"/>
            <a:ext cx="3443771" cy="816668"/>
            <a:chOff x="376988" y="4622313"/>
            <a:chExt cx="3444507" cy="816668"/>
          </a:xfrm>
        </p:grpSpPr>
        <p:cxnSp>
          <p:nvCxnSpPr>
            <p:cNvPr id="39" name="Straight Connector 14">
              <a:extLst>
                <a:ext uri="{FF2B5EF4-FFF2-40B4-BE49-F238E27FC236}">
                  <a16:creationId xmlns:a16="http://schemas.microsoft.com/office/drawing/2014/main" id="{53B3041E-FB29-41C4-9CEA-E1E0AD34974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76988" y="5438981"/>
              <a:ext cx="3444506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6">
              <a:extLst>
                <a:ext uri="{FF2B5EF4-FFF2-40B4-BE49-F238E27FC236}">
                  <a16:creationId xmlns:a16="http://schemas.microsoft.com/office/drawing/2014/main" id="{15533075-C9E8-4C74-8D74-FC839C25E95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76989" y="4622313"/>
              <a:ext cx="3444506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Graphic 20">
            <a:extLst>
              <a:ext uri="{FF2B5EF4-FFF2-40B4-BE49-F238E27FC236}">
                <a16:creationId xmlns:a16="http://schemas.microsoft.com/office/drawing/2014/main" id="{FEA48A25-04D8-4761-AAC1-29DB0E5E767C}"/>
              </a:ext>
            </a:extLst>
          </p:cNvPr>
          <p:cNvSpPr/>
          <p:nvPr userDrawn="1"/>
        </p:nvSpPr>
        <p:spPr>
          <a:xfrm>
            <a:off x="553317" y="4044371"/>
            <a:ext cx="260927" cy="333405"/>
          </a:xfrm>
          <a:custGeom>
            <a:avLst/>
            <a:gdLst>
              <a:gd name="connsiteX0" fmla="*/ 0 w 212003"/>
              <a:gd name="connsiteY0" fmla="*/ 0 h 333405"/>
              <a:gd name="connsiteX1" fmla="*/ 0 w 212003"/>
              <a:gd name="connsiteY1" fmla="*/ 333405 h 333405"/>
              <a:gd name="connsiteX2" fmla="*/ 212003 w 212003"/>
              <a:gd name="connsiteY2" fmla="*/ 333405 h 333405"/>
              <a:gd name="connsiteX3" fmla="*/ 212003 w 212003"/>
              <a:gd name="connsiteY3" fmla="*/ 0 h 333405"/>
              <a:gd name="connsiteX4" fmla="*/ 0 w 212003"/>
              <a:gd name="connsiteY4" fmla="*/ 0 h 333405"/>
              <a:gd name="connsiteX5" fmla="*/ 187843 w 212003"/>
              <a:gd name="connsiteY5" fmla="*/ 24160 h 333405"/>
              <a:gd name="connsiteX6" fmla="*/ 187843 w 212003"/>
              <a:gd name="connsiteY6" fmla="*/ 246007 h 333405"/>
              <a:gd name="connsiteX7" fmla="*/ 24160 w 212003"/>
              <a:gd name="connsiteY7" fmla="*/ 246007 h 333405"/>
              <a:gd name="connsiteX8" fmla="*/ 24160 w 212003"/>
              <a:gd name="connsiteY8" fmla="*/ 24160 h 333405"/>
              <a:gd name="connsiteX9" fmla="*/ 187843 w 212003"/>
              <a:gd name="connsiteY9" fmla="*/ 24160 h 333405"/>
              <a:gd name="connsiteX10" fmla="*/ 24160 w 212003"/>
              <a:gd name="connsiteY10" fmla="*/ 309245 h 333405"/>
              <a:gd name="connsiteX11" fmla="*/ 24160 w 212003"/>
              <a:gd name="connsiteY11" fmla="*/ 270167 h 333405"/>
              <a:gd name="connsiteX12" fmla="*/ 187843 w 212003"/>
              <a:gd name="connsiteY12" fmla="*/ 270167 h 333405"/>
              <a:gd name="connsiteX13" fmla="*/ 187843 w 212003"/>
              <a:gd name="connsiteY13" fmla="*/ 309245 h 333405"/>
              <a:gd name="connsiteX14" fmla="*/ 24160 w 212003"/>
              <a:gd name="connsiteY14" fmla="*/ 309245 h 333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12003" h="333405">
                <a:moveTo>
                  <a:pt x="0" y="0"/>
                </a:moveTo>
                <a:lnTo>
                  <a:pt x="0" y="333405"/>
                </a:lnTo>
                <a:lnTo>
                  <a:pt x="212003" y="333405"/>
                </a:lnTo>
                <a:lnTo>
                  <a:pt x="212003" y="0"/>
                </a:lnTo>
                <a:lnTo>
                  <a:pt x="0" y="0"/>
                </a:lnTo>
                <a:close/>
                <a:moveTo>
                  <a:pt x="187843" y="24160"/>
                </a:moveTo>
                <a:lnTo>
                  <a:pt x="187843" y="246007"/>
                </a:lnTo>
                <a:lnTo>
                  <a:pt x="24160" y="246007"/>
                </a:lnTo>
                <a:lnTo>
                  <a:pt x="24160" y="24160"/>
                </a:lnTo>
                <a:lnTo>
                  <a:pt x="187843" y="24160"/>
                </a:lnTo>
                <a:close/>
                <a:moveTo>
                  <a:pt x="24160" y="309245"/>
                </a:moveTo>
                <a:lnTo>
                  <a:pt x="24160" y="270167"/>
                </a:lnTo>
                <a:lnTo>
                  <a:pt x="187843" y="270167"/>
                </a:lnTo>
                <a:lnTo>
                  <a:pt x="187843" y="309245"/>
                </a:lnTo>
                <a:lnTo>
                  <a:pt x="24160" y="309245"/>
                </a:lnTo>
                <a:close/>
              </a:path>
            </a:pathLst>
          </a:custGeom>
          <a:solidFill>
            <a:srgbClr val="000000"/>
          </a:solidFill>
          <a:ln w="597" cap="flat">
            <a:noFill/>
            <a:prstDash val="solid"/>
            <a:miter/>
          </a:ln>
        </p:spPr>
        <p:txBody>
          <a:bodyPr rtlCol="0" anchor="ctr"/>
          <a:lstStyle/>
          <a:p>
            <a:pPr defTabSz="914400"/>
            <a:endParaRPr lang="ru-RU">
              <a:solidFill>
                <a:srgbClr val="000000"/>
              </a:solidFill>
            </a:endParaRPr>
          </a:p>
        </p:txBody>
      </p:sp>
      <p:sp>
        <p:nvSpPr>
          <p:cNvPr id="43" name="Graphic 21">
            <a:extLst>
              <a:ext uri="{FF2B5EF4-FFF2-40B4-BE49-F238E27FC236}">
                <a16:creationId xmlns:a16="http://schemas.microsoft.com/office/drawing/2014/main" id="{CF262091-DDCC-4E5E-B825-4BD2EA5488B1}"/>
              </a:ext>
            </a:extLst>
          </p:cNvPr>
          <p:cNvSpPr/>
          <p:nvPr userDrawn="1"/>
        </p:nvSpPr>
        <p:spPr>
          <a:xfrm>
            <a:off x="460079" y="4910009"/>
            <a:ext cx="406560" cy="229519"/>
          </a:xfrm>
          <a:custGeom>
            <a:avLst/>
            <a:gdLst>
              <a:gd name="connsiteX0" fmla="*/ 0 w 330330"/>
              <a:gd name="connsiteY0" fmla="*/ 0 h 229519"/>
              <a:gd name="connsiteX1" fmla="*/ 0 w 330330"/>
              <a:gd name="connsiteY1" fmla="*/ 229519 h 229519"/>
              <a:gd name="connsiteX2" fmla="*/ 330331 w 330330"/>
              <a:gd name="connsiteY2" fmla="*/ 229519 h 229519"/>
              <a:gd name="connsiteX3" fmla="*/ 330331 w 330330"/>
              <a:gd name="connsiteY3" fmla="*/ 0 h 229519"/>
              <a:gd name="connsiteX4" fmla="*/ 0 w 330330"/>
              <a:gd name="connsiteY4" fmla="*/ 0 h 229519"/>
              <a:gd name="connsiteX5" fmla="*/ 289017 w 330330"/>
              <a:gd name="connsiteY5" fmla="*/ 24160 h 229519"/>
              <a:gd name="connsiteX6" fmla="*/ 164954 w 330330"/>
              <a:gd name="connsiteY6" fmla="*/ 147919 h 229519"/>
              <a:gd name="connsiteX7" fmla="*/ 41254 w 330330"/>
              <a:gd name="connsiteY7" fmla="*/ 24160 h 229519"/>
              <a:gd name="connsiteX8" fmla="*/ 289017 w 330330"/>
              <a:gd name="connsiteY8" fmla="*/ 24160 h 229519"/>
              <a:gd name="connsiteX9" fmla="*/ 24160 w 330330"/>
              <a:gd name="connsiteY9" fmla="*/ 205359 h 229519"/>
              <a:gd name="connsiteX10" fmla="*/ 24160 w 330330"/>
              <a:gd name="connsiteY10" fmla="*/ 41253 h 229519"/>
              <a:gd name="connsiteX11" fmla="*/ 164954 w 330330"/>
              <a:gd name="connsiteY11" fmla="*/ 182045 h 229519"/>
              <a:gd name="connsiteX12" fmla="*/ 306170 w 330330"/>
              <a:gd name="connsiteY12" fmla="*/ 41193 h 229519"/>
              <a:gd name="connsiteX13" fmla="*/ 306170 w 330330"/>
              <a:gd name="connsiteY13" fmla="*/ 205359 h 229519"/>
              <a:gd name="connsiteX14" fmla="*/ 24160 w 330330"/>
              <a:gd name="connsiteY14" fmla="*/ 205359 h 229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30330" h="229519">
                <a:moveTo>
                  <a:pt x="0" y="0"/>
                </a:moveTo>
                <a:lnTo>
                  <a:pt x="0" y="229519"/>
                </a:lnTo>
                <a:lnTo>
                  <a:pt x="330331" y="229519"/>
                </a:lnTo>
                <a:lnTo>
                  <a:pt x="330331" y="0"/>
                </a:lnTo>
                <a:lnTo>
                  <a:pt x="0" y="0"/>
                </a:lnTo>
                <a:close/>
                <a:moveTo>
                  <a:pt x="289017" y="24160"/>
                </a:moveTo>
                <a:lnTo>
                  <a:pt x="164954" y="147919"/>
                </a:lnTo>
                <a:lnTo>
                  <a:pt x="41254" y="24160"/>
                </a:lnTo>
                <a:lnTo>
                  <a:pt x="289017" y="24160"/>
                </a:lnTo>
                <a:close/>
                <a:moveTo>
                  <a:pt x="24160" y="205359"/>
                </a:moveTo>
                <a:lnTo>
                  <a:pt x="24160" y="41253"/>
                </a:lnTo>
                <a:lnTo>
                  <a:pt x="164954" y="182045"/>
                </a:lnTo>
                <a:lnTo>
                  <a:pt x="306170" y="41193"/>
                </a:lnTo>
                <a:lnTo>
                  <a:pt x="306170" y="205359"/>
                </a:lnTo>
                <a:lnTo>
                  <a:pt x="24160" y="205359"/>
                </a:lnTo>
                <a:close/>
              </a:path>
            </a:pathLst>
          </a:custGeom>
          <a:solidFill>
            <a:srgbClr val="000000"/>
          </a:solidFill>
          <a:ln w="592" cap="flat">
            <a:noFill/>
            <a:prstDash val="solid"/>
            <a:miter/>
          </a:ln>
        </p:spPr>
        <p:txBody>
          <a:bodyPr rtlCol="0" anchor="ctr"/>
          <a:lstStyle/>
          <a:p>
            <a:pPr defTabSz="914400"/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44" name="Graphic 22">
            <a:extLst>
              <a:ext uri="{FF2B5EF4-FFF2-40B4-BE49-F238E27FC236}">
                <a16:creationId xmlns:a16="http://schemas.microsoft.com/office/drawing/2014/main" id="{5FE7D91E-5C7D-4AE1-BD8B-EF8A7E5BCF4D}"/>
              </a:ext>
            </a:extLst>
          </p:cNvPr>
          <p:cNvGrpSpPr/>
          <p:nvPr userDrawn="1"/>
        </p:nvGrpSpPr>
        <p:grpSpPr>
          <a:xfrm>
            <a:off x="465313" y="5627208"/>
            <a:ext cx="398454" cy="286898"/>
            <a:chOff x="464332" y="5626540"/>
            <a:chExt cx="323744" cy="286898"/>
          </a:xfrm>
        </p:grpSpPr>
        <p:sp>
          <p:nvSpPr>
            <p:cNvPr id="45" name="Полилиния: фигура 44">
              <a:extLst>
                <a:ext uri="{FF2B5EF4-FFF2-40B4-BE49-F238E27FC236}">
                  <a16:creationId xmlns:a16="http://schemas.microsoft.com/office/drawing/2014/main" id="{E370F0DD-22DF-4653-ACC7-CEB16CD99DEE}"/>
                </a:ext>
              </a:extLst>
            </p:cNvPr>
            <p:cNvSpPr/>
            <p:nvPr/>
          </p:nvSpPr>
          <p:spPr>
            <a:xfrm>
              <a:off x="464332" y="5626540"/>
              <a:ext cx="323925" cy="286596"/>
            </a:xfrm>
            <a:custGeom>
              <a:avLst/>
              <a:gdLst>
                <a:gd name="connsiteX0" fmla="*/ 0 w 323925"/>
                <a:gd name="connsiteY0" fmla="*/ 0 h 286596"/>
                <a:gd name="connsiteX1" fmla="*/ 0 w 323925"/>
                <a:gd name="connsiteY1" fmla="*/ 286596 h 286596"/>
                <a:gd name="connsiteX2" fmla="*/ 323925 w 323925"/>
                <a:gd name="connsiteY2" fmla="*/ 286596 h 286596"/>
                <a:gd name="connsiteX3" fmla="*/ 323925 w 323925"/>
                <a:gd name="connsiteY3" fmla="*/ 0 h 286596"/>
                <a:gd name="connsiteX4" fmla="*/ 0 w 323925"/>
                <a:gd name="connsiteY4" fmla="*/ 0 h 286596"/>
                <a:gd name="connsiteX5" fmla="*/ 299765 w 323925"/>
                <a:gd name="connsiteY5" fmla="*/ 24160 h 286596"/>
                <a:gd name="connsiteX6" fmla="*/ 299765 w 323925"/>
                <a:gd name="connsiteY6" fmla="*/ 71272 h 286596"/>
                <a:gd name="connsiteX7" fmla="*/ 24160 w 323925"/>
                <a:gd name="connsiteY7" fmla="*/ 71272 h 286596"/>
                <a:gd name="connsiteX8" fmla="*/ 24160 w 323925"/>
                <a:gd name="connsiteY8" fmla="*/ 24160 h 286596"/>
                <a:gd name="connsiteX9" fmla="*/ 299765 w 323925"/>
                <a:gd name="connsiteY9" fmla="*/ 24160 h 286596"/>
                <a:gd name="connsiteX10" fmla="*/ 24160 w 323925"/>
                <a:gd name="connsiteY10" fmla="*/ 262436 h 286596"/>
                <a:gd name="connsiteX11" fmla="*/ 24160 w 323925"/>
                <a:gd name="connsiteY11" fmla="*/ 95431 h 286596"/>
                <a:gd name="connsiteX12" fmla="*/ 299765 w 323925"/>
                <a:gd name="connsiteY12" fmla="*/ 95431 h 286596"/>
                <a:gd name="connsiteX13" fmla="*/ 299765 w 323925"/>
                <a:gd name="connsiteY13" fmla="*/ 262436 h 286596"/>
                <a:gd name="connsiteX14" fmla="*/ 24160 w 323925"/>
                <a:gd name="connsiteY14" fmla="*/ 262436 h 286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3925" h="286596">
                  <a:moveTo>
                    <a:pt x="0" y="0"/>
                  </a:moveTo>
                  <a:lnTo>
                    <a:pt x="0" y="286596"/>
                  </a:lnTo>
                  <a:lnTo>
                    <a:pt x="323925" y="286596"/>
                  </a:lnTo>
                  <a:lnTo>
                    <a:pt x="323925" y="0"/>
                  </a:lnTo>
                  <a:lnTo>
                    <a:pt x="0" y="0"/>
                  </a:lnTo>
                  <a:close/>
                  <a:moveTo>
                    <a:pt x="299765" y="24160"/>
                  </a:moveTo>
                  <a:lnTo>
                    <a:pt x="299765" y="71272"/>
                  </a:lnTo>
                  <a:lnTo>
                    <a:pt x="24160" y="71272"/>
                  </a:lnTo>
                  <a:lnTo>
                    <a:pt x="24160" y="24160"/>
                  </a:lnTo>
                  <a:lnTo>
                    <a:pt x="299765" y="24160"/>
                  </a:lnTo>
                  <a:close/>
                  <a:moveTo>
                    <a:pt x="24160" y="262436"/>
                  </a:moveTo>
                  <a:lnTo>
                    <a:pt x="24160" y="95431"/>
                  </a:lnTo>
                  <a:lnTo>
                    <a:pt x="299765" y="95431"/>
                  </a:lnTo>
                  <a:lnTo>
                    <a:pt x="299765" y="262436"/>
                  </a:lnTo>
                  <a:lnTo>
                    <a:pt x="24160" y="262436"/>
                  </a:lnTo>
                  <a:close/>
                </a:path>
              </a:pathLst>
            </a:custGeom>
            <a:solidFill>
              <a:srgbClr val="000000"/>
            </a:solidFill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6" name="Полилиния: фигура 45">
              <a:extLst>
                <a:ext uri="{FF2B5EF4-FFF2-40B4-BE49-F238E27FC236}">
                  <a16:creationId xmlns:a16="http://schemas.microsoft.com/office/drawing/2014/main" id="{77D4C63B-566D-47F5-A597-276ACE4E8211}"/>
                </a:ext>
              </a:extLst>
            </p:cNvPr>
            <p:cNvSpPr/>
            <p:nvPr/>
          </p:nvSpPr>
          <p:spPr>
            <a:xfrm>
              <a:off x="506974" y="5661752"/>
              <a:ext cx="23918" cy="23918"/>
            </a:xfrm>
            <a:custGeom>
              <a:avLst/>
              <a:gdLst>
                <a:gd name="connsiteX0" fmla="*/ 23918 w 23918"/>
                <a:gd name="connsiteY0" fmla="*/ 11959 h 23918"/>
                <a:gd name="connsiteX1" fmla="*/ 11959 w 23918"/>
                <a:gd name="connsiteY1" fmla="*/ 23918 h 23918"/>
                <a:gd name="connsiteX2" fmla="*/ 0 w 23918"/>
                <a:gd name="connsiteY2" fmla="*/ 11959 h 23918"/>
                <a:gd name="connsiteX3" fmla="*/ 11959 w 23918"/>
                <a:gd name="connsiteY3" fmla="*/ 0 h 23918"/>
                <a:gd name="connsiteX4" fmla="*/ 23918 w 23918"/>
                <a:gd name="connsiteY4" fmla="*/ 11959 h 2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18" h="23918">
                  <a:moveTo>
                    <a:pt x="23918" y="11959"/>
                  </a:moveTo>
                  <a:cubicBezTo>
                    <a:pt x="23918" y="18564"/>
                    <a:pt x="18564" y="23918"/>
                    <a:pt x="11959" y="23918"/>
                  </a:cubicBezTo>
                  <a:cubicBezTo>
                    <a:pt x="5354" y="23918"/>
                    <a:pt x="0" y="18564"/>
                    <a:pt x="0" y="11959"/>
                  </a:cubicBezTo>
                  <a:cubicBezTo>
                    <a:pt x="0" y="5354"/>
                    <a:pt x="5354" y="0"/>
                    <a:pt x="11959" y="0"/>
                  </a:cubicBezTo>
                  <a:cubicBezTo>
                    <a:pt x="18564" y="0"/>
                    <a:pt x="23918" y="5354"/>
                    <a:pt x="23918" y="11959"/>
                  </a:cubicBezTo>
                  <a:close/>
                </a:path>
              </a:pathLst>
            </a:custGeom>
            <a:solidFill>
              <a:srgbClr val="000000"/>
            </a:solidFill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7" name="Полилиния: фигура 46">
              <a:extLst>
                <a:ext uri="{FF2B5EF4-FFF2-40B4-BE49-F238E27FC236}">
                  <a16:creationId xmlns:a16="http://schemas.microsoft.com/office/drawing/2014/main" id="{1E587E12-1B0D-4392-8913-A2F74202FD27}"/>
                </a:ext>
              </a:extLst>
            </p:cNvPr>
            <p:cNvSpPr/>
            <p:nvPr/>
          </p:nvSpPr>
          <p:spPr>
            <a:xfrm>
              <a:off x="554690" y="5661752"/>
              <a:ext cx="23918" cy="23918"/>
            </a:xfrm>
            <a:custGeom>
              <a:avLst/>
              <a:gdLst>
                <a:gd name="connsiteX0" fmla="*/ 23918 w 23918"/>
                <a:gd name="connsiteY0" fmla="*/ 11959 h 23918"/>
                <a:gd name="connsiteX1" fmla="*/ 11959 w 23918"/>
                <a:gd name="connsiteY1" fmla="*/ 23918 h 23918"/>
                <a:gd name="connsiteX2" fmla="*/ 0 w 23918"/>
                <a:gd name="connsiteY2" fmla="*/ 11959 h 23918"/>
                <a:gd name="connsiteX3" fmla="*/ 11959 w 23918"/>
                <a:gd name="connsiteY3" fmla="*/ 0 h 23918"/>
                <a:gd name="connsiteX4" fmla="*/ 23918 w 23918"/>
                <a:gd name="connsiteY4" fmla="*/ 11959 h 2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18" h="23918">
                  <a:moveTo>
                    <a:pt x="23918" y="11959"/>
                  </a:moveTo>
                  <a:cubicBezTo>
                    <a:pt x="23918" y="18564"/>
                    <a:pt x="18564" y="23918"/>
                    <a:pt x="11959" y="23918"/>
                  </a:cubicBezTo>
                  <a:cubicBezTo>
                    <a:pt x="5354" y="23918"/>
                    <a:pt x="0" y="18564"/>
                    <a:pt x="0" y="11959"/>
                  </a:cubicBezTo>
                  <a:cubicBezTo>
                    <a:pt x="0" y="5354"/>
                    <a:pt x="5354" y="0"/>
                    <a:pt x="11959" y="0"/>
                  </a:cubicBezTo>
                  <a:cubicBezTo>
                    <a:pt x="18564" y="0"/>
                    <a:pt x="23918" y="5354"/>
                    <a:pt x="23918" y="11959"/>
                  </a:cubicBezTo>
                  <a:close/>
                </a:path>
              </a:pathLst>
            </a:custGeom>
            <a:solidFill>
              <a:srgbClr val="000000"/>
            </a:solidFill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8" name="Полилиния: фигура 47">
              <a:extLst>
                <a:ext uri="{FF2B5EF4-FFF2-40B4-BE49-F238E27FC236}">
                  <a16:creationId xmlns:a16="http://schemas.microsoft.com/office/drawing/2014/main" id="{BC547A0C-03DC-4D55-A8C6-3157475CBBDA}"/>
                </a:ext>
              </a:extLst>
            </p:cNvPr>
            <p:cNvSpPr/>
            <p:nvPr/>
          </p:nvSpPr>
          <p:spPr>
            <a:xfrm>
              <a:off x="602406" y="5661752"/>
              <a:ext cx="23918" cy="23918"/>
            </a:xfrm>
            <a:custGeom>
              <a:avLst/>
              <a:gdLst>
                <a:gd name="connsiteX0" fmla="*/ 23918 w 23918"/>
                <a:gd name="connsiteY0" fmla="*/ 11959 h 23918"/>
                <a:gd name="connsiteX1" fmla="*/ 11959 w 23918"/>
                <a:gd name="connsiteY1" fmla="*/ 23918 h 23918"/>
                <a:gd name="connsiteX2" fmla="*/ 0 w 23918"/>
                <a:gd name="connsiteY2" fmla="*/ 11959 h 23918"/>
                <a:gd name="connsiteX3" fmla="*/ 11959 w 23918"/>
                <a:gd name="connsiteY3" fmla="*/ 0 h 23918"/>
                <a:gd name="connsiteX4" fmla="*/ 23918 w 23918"/>
                <a:gd name="connsiteY4" fmla="*/ 11959 h 2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18" h="23918">
                  <a:moveTo>
                    <a:pt x="23918" y="11959"/>
                  </a:moveTo>
                  <a:cubicBezTo>
                    <a:pt x="23918" y="18564"/>
                    <a:pt x="18564" y="23918"/>
                    <a:pt x="11959" y="23918"/>
                  </a:cubicBezTo>
                  <a:cubicBezTo>
                    <a:pt x="5354" y="23918"/>
                    <a:pt x="0" y="18564"/>
                    <a:pt x="0" y="11959"/>
                  </a:cubicBezTo>
                  <a:cubicBezTo>
                    <a:pt x="0" y="5354"/>
                    <a:pt x="5354" y="0"/>
                    <a:pt x="11959" y="0"/>
                  </a:cubicBezTo>
                  <a:cubicBezTo>
                    <a:pt x="18564" y="0"/>
                    <a:pt x="23918" y="5354"/>
                    <a:pt x="23918" y="11959"/>
                  </a:cubicBezTo>
                  <a:close/>
                </a:path>
              </a:pathLst>
            </a:custGeom>
            <a:solidFill>
              <a:srgbClr val="000000"/>
            </a:solidFill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  <p:sp>
        <p:nvSpPr>
          <p:cNvPr id="49" name="Text Placeholder 4">
            <a:extLst>
              <a:ext uri="{FF2B5EF4-FFF2-40B4-BE49-F238E27FC236}">
                <a16:creationId xmlns:a16="http://schemas.microsoft.com/office/drawing/2014/main" id="{5D09503B-2432-4453-87AD-E290C534996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10672" y="4090089"/>
            <a:ext cx="2689743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b="0" smtClean="0">
                <a:solidFill>
                  <a:schemeClr val="tx1"/>
                </a:solidFill>
              </a:defRPr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r>
              <a:rPr lang="ru-RU" dirty="0"/>
              <a:t>Телефон</a:t>
            </a:r>
          </a:p>
        </p:txBody>
      </p:sp>
    </p:spTree>
    <p:extLst>
      <p:ext uri="{BB962C8B-B14F-4D97-AF65-F5344CB8AC3E}">
        <p14:creationId xmlns:p14="http://schemas.microsoft.com/office/powerpoint/2010/main" val="2921894612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Контакты (5 полей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Группа 14">
            <a:extLst>
              <a:ext uri="{FF2B5EF4-FFF2-40B4-BE49-F238E27FC236}">
                <a16:creationId xmlns:a16="http://schemas.microsoft.com/office/drawing/2014/main" id="{1E08B463-FE8E-4D73-9A2D-0BD69D91FE8A}"/>
              </a:ext>
            </a:extLst>
          </p:cNvPr>
          <p:cNvGrpSpPr/>
          <p:nvPr userDrawn="1"/>
        </p:nvGrpSpPr>
        <p:grpSpPr>
          <a:xfrm>
            <a:off x="1" y="6669088"/>
            <a:ext cx="12191801" cy="188913"/>
            <a:chOff x="1" y="6669086"/>
            <a:chExt cx="12191800" cy="188913"/>
          </a:xfrm>
        </p:grpSpPr>
        <p:sp>
          <p:nvSpPr>
            <p:cNvPr id="40" name="Rectangle 17">
              <a:extLst>
                <a:ext uri="{FF2B5EF4-FFF2-40B4-BE49-F238E27FC236}">
                  <a16:creationId xmlns:a16="http://schemas.microsoft.com/office/drawing/2014/main" id="{FCA269F9-D651-43C4-863F-E43C2726E406}"/>
                </a:ext>
              </a:extLst>
            </p:cNvPr>
            <p:cNvSpPr/>
            <p:nvPr userDrawn="1"/>
          </p:nvSpPr>
          <p:spPr>
            <a:xfrm>
              <a:off x="10070937" y="6669086"/>
              <a:ext cx="2120864" cy="1889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n-US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</a:endParaRPr>
            </a:p>
          </p:txBody>
        </p:sp>
        <p:sp>
          <p:nvSpPr>
            <p:cNvPr id="41" name="Rectangle 18">
              <a:extLst>
                <a:ext uri="{FF2B5EF4-FFF2-40B4-BE49-F238E27FC236}">
                  <a16:creationId xmlns:a16="http://schemas.microsoft.com/office/drawing/2014/main" id="{5C315E23-363E-4B69-B70C-36826CDBEE8A}"/>
                </a:ext>
              </a:extLst>
            </p:cNvPr>
            <p:cNvSpPr/>
            <p:nvPr userDrawn="1"/>
          </p:nvSpPr>
          <p:spPr>
            <a:xfrm>
              <a:off x="1" y="6669088"/>
              <a:ext cx="6231368" cy="1889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n-US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</a:endParaRPr>
            </a:p>
          </p:txBody>
        </p:sp>
        <p:sp>
          <p:nvSpPr>
            <p:cNvPr id="45" name="Rectangle 19">
              <a:extLst>
                <a:ext uri="{FF2B5EF4-FFF2-40B4-BE49-F238E27FC236}">
                  <a16:creationId xmlns:a16="http://schemas.microsoft.com/office/drawing/2014/main" id="{CCAC53E5-7976-4BA3-8775-6C248B640869}"/>
                </a:ext>
              </a:extLst>
            </p:cNvPr>
            <p:cNvSpPr/>
            <p:nvPr userDrawn="1"/>
          </p:nvSpPr>
          <p:spPr>
            <a:xfrm>
              <a:off x="6231365" y="6669087"/>
              <a:ext cx="3839577" cy="1889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n-US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</a:endParaRPr>
            </a:p>
          </p:txBody>
        </p:sp>
      </p:grpSp>
      <p:pic>
        <p:nvPicPr>
          <p:cNvPr id="27" name="Graphic 26">
            <a:extLst>
              <a:ext uri="{FF2B5EF4-FFF2-40B4-BE49-F238E27FC236}">
                <a16:creationId xmlns:a16="http://schemas.microsoft.com/office/drawing/2014/main" id="{FCE185AD-7878-4E2D-BBE9-2B6938FA902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62234" y="472751"/>
            <a:ext cx="1819178" cy="231074"/>
          </a:xfrm>
          <a:prstGeom prst="rect">
            <a:avLst/>
          </a:prstGeom>
        </p:spPr>
      </p:pic>
      <p:sp>
        <p:nvSpPr>
          <p:cNvPr id="28" name="Subtitle 2">
            <a:extLst>
              <a:ext uri="{FF2B5EF4-FFF2-40B4-BE49-F238E27FC236}">
                <a16:creationId xmlns:a16="http://schemas.microsoft.com/office/drawing/2014/main" id="{697E50D0-DDEA-4974-84A5-A59814C4B0E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20155" y="4876672"/>
            <a:ext cx="3997666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Телефон</a:t>
            </a:r>
            <a:endParaRPr lang="en-US" dirty="0"/>
          </a:p>
        </p:txBody>
      </p:sp>
      <p:sp>
        <p:nvSpPr>
          <p:cNvPr id="36" name="Text Placeholder 4">
            <a:extLst>
              <a:ext uri="{FF2B5EF4-FFF2-40B4-BE49-F238E27FC236}">
                <a16:creationId xmlns:a16="http://schemas.microsoft.com/office/drawing/2014/main" id="{D85B74D3-C27C-4A1A-BE80-012B51F1335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20154" y="5667218"/>
            <a:ext cx="3997666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b="0" smtClean="0">
                <a:solidFill>
                  <a:schemeClr val="tx1"/>
                </a:solidFill>
              </a:defRPr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228600" lvl="0" indent="-228600"/>
            <a:r>
              <a:rPr lang="en-US" dirty="0"/>
              <a:t>E-mail</a:t>
            </a: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906CC716-83C6-4E14-B5F7-FEA1AE54DA34}"/>
              </a:ext>
            </a:extLst>
          </p:cNvPr>
          <p:cNvGrpSpPr/>
          <p:nvPr userDrawn="1"/>
        </p:nvGrpSpPr>
        <p:grpSpPr>
          <a:xfrm>
            <a:off x="473466" y="3036481"/>
            <a:ext cx="4744354" cy="2401833"/>
            <a:chOff x="384691" y="3036480"/>
            <a:chExt cx="4745512" cy="2401833"/>
          </a:xfrm>
        </p:grpSpPr>
        <p:cxnSp>
          <p:nvCxnSpPr>
            <p:cNvPr id="37" name="Straight Connector 6">
              <a:extLst>
                <a:ext uri="{FF2B5EF4-FFF2-40B4-BE49-F238E27FC236}">
                  <a16:creationId xmlns:a16="http://schemas.microsoft.com/office/drawing/2014/main" id="{456F5047-0D5B-4BB9-8B8F-38879E9E625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84691" y="4621645"/>
              <a:ext cx="474551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14">
              <a:extLst>
                <a:ext uri="{FF2B5EF4-FFF2-40B4-BE49-F238E27FC236}">
                  <a16:creationId xmlns:a16="http://schemas.microsoft.com/office/drawing/2014/main" id="{6EE12AE2-C8A8-4600-8F96-DF4E19C311D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84691" y="5438313"/>
              <a:ext cx="474551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24">
              <a:extLst>
                <a:ext uri="{FF2B5EF4-FFF2-40B4-BE49-F238E27FC236}">
                  <a16:creationId xmlns:a16="http://schemas.microsoft.com/office/drawing/2014/main" id="{A02FD6BB-6575-4E74-A7A2-5DB1A568E26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84691" y="3036480"/>
              <a:ext cx="474551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25">
              <a:extLst>
                <a:ext uri="{FF2B5EF4-FFF2-40B4-BE49-F238E27FC236}">
                  <a16:creationId xmlns:a16="http://schemas.microsoft.com/office/drawing/2014/main" id="{94A4D8FC-74BA-42FC-A449-A7BF379E527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84691" y="3803345"/>
              <a:ext cx="474551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Text Placeholder 7">
            <a:extLst>
              <a:ext uri="{FF2B5EF4-FFF2-40B4-BE49-F238E27FC236}">
                <a16:creationId xmlns:a16="http://schemas.microsoft.com/office/drawing/2014/main" id="{15DBEE3C-5903-4DD5-856E-8F2E8CA1BF4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0154" y="4086127"/>
            <a:ext cx="3997666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buNone/>
              <a:defRPr lang="ru-RU" sz="1600" b="0" dirty="0" smtClean="0">
                <a:solidFill>
                  <a:schemeClr val="tx1"/>
                </a:solidFill>
              </a:defRPr>
            </a:lvl1pPr>
          </a:lstStyle>
          <a:p>
            <a:pPr marL="144000" lvl="0" indent="-144000">
              <a:lnSpc>
                <a:spcPct val="100000"/>
              </a:lnSpc>
            </a:pPr>
            <a:r>
              <a:rPr lang="ru-RU" dirty="0"/>
              <a:t>Дивизион</a:t>
            </a:r>
            <a:endParaRPr lang="en-US" dirty="0"/>
          </a:p>
        </p:txBody>
      </p:sp>
      <p:sp>
        <p:nvSpPr>
          <p:cNvPr id="46" name="Text Placeholder 7">
            <a:extLst>
              <a:ext uri="{FF2B5EF4-FFF2-40B4-BE49-F238E27FC236}">
                <a16:creationId xmlns:a16="http://schemas.microsoft.com/office/drawing/2014/main" id="{09A03BF7-881A-409B-B3AD-ABA08E378AF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20154" y="3307893"/>
            <a:ext cx="3997666" cy="2215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buNone/>
              <a:defRPr lang="ru-RU" sz="1600" b="0" dirty="0" smtClean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Должность</a:t>
            </a:r>
            <a:endParaRPr lang="en-US" dirty="0"/>
          </a:p>
        </p:txBody>
      </p:sp>
      <p:sp>
        <p:nvSpPr>
          <p:cNvPr id="47" name="Text Placeholder 7">
            <a:extLst>
              <a:ext uri="{FF2B5EF4-FFF2-40B4-BE49-F238E27FC236}">
                <a16:creationId xmlns:a16="http://schemas.microsoft.com/office/drawing/2014/main" id="{C0933A92-F6E4-46D0-A715-B30AA9B3F0B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20154" y="2517348"/>
            <a:ext cx="3997666" cy="2215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buNone/>
              <a:defRPr lang="ru-RU" sz="1600" b="0" dirty="0" smtClean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Докладчик</a:t>
            </a:r>
            <a:endParaRPr lang="en-US" dirty="0"/>
          </a:p>
        </p:txBody>
      </p:sp>
      <p:grpSp>
        <p:nvGrpSpPr>
          <p:cNvPr id="48" name="Graphic 44">
            <a:extLst>
              <a:ext uri="{FF2B5EF4-FFF2-40B4-BE49-F238E27FC236}">
                <a16:creationId xmlns:a16="http://schemas.microsoft.com/office/drawing/2014/main" id="{5298867A-972B-4F3E-A01C-A89DAAB2C4B6}"/>
              </a:ext>
            </a:extLst>
          </p:cNvPr>
          <p:cNvGrpSpPr/>
          <p:nvPr userDrawn="1"/>
        </p:nvGrpSpPr>
        <p:grpSpPr>
          <a:xfrm>
            <a:off x="489125" y="2459919"/>
            <a:ext cx="363034" cy="336457"/>
            <a:chOff x="485030" y="2459918"/>
            <a:chExt cx="294965" cy="336457"/>
          </a:xfrm>
        </p:grpSpPr>
        <p:sp>
          <p:nvSpPr>
            <p:cNvPr id="49" name="Полилиния: фигура 48">
              <a:extLst>
                <a:ext uri="{FF2B5EF4-FFF2-40B4-BE49-F238E27FC236}">
                  <a16:creationId xmlns:a16="http://schemas.microsoft.com/office/drawing/2014/main" id="{A35E5983-DA37-4415-89AA-DB406F04CD83}"/>
                </a:ext>
              </a:extLst>
            </p:cNvPr>
            <p:cNvSpPr/>
            <p:nvPr/>
          </p:nvSpPr>
          <p:spPr>
            <a:xfrm>
              <a:off x="533169" y="2459918"/>
              <a:ext cx="198285" cy="184865"/>
            </a:xfrm>
            <a:custGeom>
              <a:avLst/>
              <a:gdLst>
                <a:gd name="connsiteX0" fmla="*/ 99143 w 198285"/>
                <a:gd name="connsiteY0" fmla="*/ 24831 h 184865"/>
                <a:gd name="connsiteX1" fmla="*/ 150412 w 198285"/>
                <a:gd name="connsiteY1" fmla="*/ 44633 h 184865"/>
                <a:gd name="connsiteX2" fmla="*/ 171652 w 198285"/>
                <a:gd name="connsiteY2" fmla="*/ 92433 h 184865"/>
                <a:gd name="connsiteX3" fmla="*/ 150412 w 198285"/>
                <a:gd name="connsiteY3" fmla="*/ 140232 h 184865"/>
                <a:gd name="connsiteX4" fmla="*/ 99143 w 198285"/>
                <a:gd name="connsiteY4" fmla="*/ 160034 h 184865"/>
                <a:gd name="connsiteX5" fmla="*/ 47874 w 198285"/>
                <a:gd name="connsiteY5" fmla="*/ 140232 h 184865"/>
                <a:gd name="connsiteX6" fmla="*/ 26633 w 198285"/>
                <a:gd name="connsiteY6" fmla="*/ 92433 h 184865"/>
                <a:gd name="connsiteX7" fmla="*/ 47874 w 198285"/>
                <a:gd name="connsiteY7" fmla="*/ 44633 h 184865"/>
                <a:gd name="connsiteX8" fmla="*/ 99143 w 198285"/>
                <a:gd name="connsiteY8" fmla="*/ 24831 h 184865"/>
                <a:gd name="connsiteX9" fmla="*/ 99143 w 198285"/>
                <a:gd name="connsiteY9" fmla="*/ 0 h 184865"/>
                <a:gd name="connsiteX10" fmla="*/ 0 w 198285"/>
                <a:gd name="connsiteY10" fmla="*/ 92433 h 184865"/>
                <a:gd name="connsiteX11" fmla="*/ 99143 w 198285"/>
                <a:gd name="connsiteY11" fmla="*/ 184865 h 184865"/>
                <a:gd name="connsiteX12" fmla="*/ 198286 w 198285"/>
                <a:gd name="connsiteY12" fmla="*/ 92433 h 184865"/>
                <a:gd name="connsiteX13" fmla="*/ 99143 w 198285"/>
                <a:gd name="connsiteY13" fmla="*/ 0 h 184865"/>
                <a:gd name="connsiteX14" fmla="*/ 99143 w 198285"/>
                <a:gd name="connsiteY14" fmla="*/ 0 h 184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8285" h="184865">
                  <a:moveTo>
                    <a:pt x="99143" y="24831"/>
                  </a:moveTo>
                  <a:cubicBezTo>
                    <a:pt x="118519" y="24831"/>
                    <a:pt x="136696" y="31845"/>
                    <a:pt x="150412" y="44633"/>
                  </a:cubicBezTo>
                  <a:cubicBezTo>
                    <a:pt x="164128" y="57421"/>
                    <a:pt x="171652" y="74368"/>
                    <a:pt x="171652" y="92433"/>
                  </a:cubicBezTo>
                  <a:cubicBezTo>
                    <a:pt x="171652" y="110497"/>
                    <a:pt x="164128" y="127444"/>
                    <a:pt x="150412" y="140232"/>
                  </a:cubicBezTo>
                  <a:cubicBezTo>
                    <a:pt x="136696" y="153020"/>
                    <a:pt x="118519" y="160034"/>
                    <a:pt x="99143" y="160034"/>
                  </a:cubicBezTo>
                  <a:cubicBezTo>
                    <a:pt x="79767" y="160034"/>
                    <a:pt x="61590" y="153020"/>
                    <a:pt x="47874" y="140232"/>
                  </a:cubicBezTo>
                  <a:cubicBezTo>
                    <a:pt x="34157" y="127444"/>
                    <a:pt x="26633" y="110497"/>
                    <a:pt x="26633" y="92433"/>
                  </a:cubicBezTo>
                  <a:cubicBezTo>
                    <a:pt x="26633" y="74368"/>
                    <a:pt x="34157" y="57421"/>
                    <a:pt x="47874" y="44633"/>
                  </a:cubicBezTo>
                  <a:cubicBezTo>
                    <a:pt x="61590" y="31845"/>
                    <a:pt x="79767" y="24831"/>
                    <a:pt x="99143" y="24831"/>
                  </a:cubicBezTo>
                  <a:moveTo>
                    <a:pt x="99143" y="0"/>
                  </a:moveTo>
                  <a:cubicBezTo>
                    <a:pt x="44411" y="0"/>
                    <a:pt x="0" y="41405"/>
                    <a:pt x="0" y="92433"/>
                  </a:cubicBezTo>
                  <a:cubicBezTo>
                    <a:pt x="0" y="143460"/>
                    <a:pt x="44411" y="184865"/>
                    <a:pt x="99143" y="184865"/>
                  </a:cubicBezTo>
                  <a:cubicBezTo>
                    <a:pt x="153875" y="184865"/>
                    <a:pt x="198286" y="143460"/>
                    <a:pt x="198286" y="92433"/>
                  </a:cubicBezTo>
                  <a:cubicBezTo>
                    <a:pt x="198286" y="41405"/>
                    <a:pt x="153941" y="0"/>
                    <a:pt x="99143" y="0"/>
                  </a:cubicBezTo>
                  <a:lnTo>
                    <a:pt x="99143" y="0"/>
                  </a:lnTo>
                  <a:close/>
                </a:path>
              </a:pathLst>
            </a:custGeom>
            <a:solidFill>
              <a:srgbClr val="000000"/>
            </a:solidFill>
            <a:ln w="6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0" name="Полилиния: фигура 49">
              <a:extLst>
                <a:ext uri="{FF2B5EF4-FFF2-40B4-BE49-F238E27FC236}">
                  <a16:creationId xmlns:a16="http://schemas.microsoft.com/office/drawing/2014/main" id="{64A7DD33-0EDC-4475-BA1C-7911117B943B}"/>
                </a:ext>
              </a:extLst>
            </p:cNvPr>
            <p:cNvSpPr/>
            <p:nvPr/>
          </p:nvSpPr>
          <p:spPr>
            <a:xfrm>
              <a:off x="485030" y="2658812"/>
              <a:ext cx="294632" cy="137314"/>
            </a:xfrm>
            <a:custGeom>
              <a:avLst/>
              <a:gdLst>
                <a:gd name="connsiteX0" fmla="*/ 147283 w 294632"/>
                <a:gd name="connsiteY0" fmla="*/ 24831 h 137314"/>
                <a:gd name="connsiteX1" fmla="*/ 232576 w 294632"/>
                <a:gd name="connsiteY1" fmla="*/ 57794 h 137314"/>
                <a:gd name="connsiteX2" fmla="*/ 265002 w 294632"/>
                <a:gd name="connsiteY2" fmla="*/ 112483 h 137314"/>
                <a:gd name="connsiteX3" fmla="*/ 29563 w 294632"/>
                <a:gd name="connsiteY3" fmla="*/ 112483 h 137314"/>
                <a:gd name="connsiteX4" fmla="*/ 61989 w 294632"/>
                <a:gd name="connsiteY4" fmla="*/ 57794 h 137314"/>
                <a:gd name="connsiteX5" fmla="*/ 147283 w 294632"/>
                <a:gd name="connsiteY5" fmla="*/ 24831 h 137314"/>
                <a:gd name="connsiteX6" fmla="*/ 147283 w 294632"/>
                <a:gd name="connsiteY6" fmla="*/ 0 h 137314"/>
                <a:gd name="connsiteX7" fmla="*/ 0 w 294632"/>
                <a:gd name="connsiteY7" fmla="*/ 137314 h 137314"/>
                <a:gd name="connsiteX8" fmla="*/ 294632 w 294632"/>
                <a:gd name="connsiteY8" fmla="*/ 137314 h 137314"/>
                <a:gd name="connsiteX9" fmla="*/ 147283 w 294632"/>
                <a:gd name="connsiteY9" fmla="*/ 0 h 137314"/>
                <a:gd name="connsiteX10" fmla="*/ 147283 w 294632"/>
                <a:gd name="connsiteY10" fmla="*/ 0 h 137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4632" h="137314">
                  <a:moveTo>
                    <a:pt x="147283" y="24831"/>
                  </a:moveTo>
                  <a:cubicBezTo>
                    <a:pt x="179509" y="24831"/>
                    <a:pt x="209805" y="36563"/>
                    <a:pt x="232576" y="57794"/>
                  </a:cubicBezTo>
                  <a:cubicBezTo>
                    <a:pt x="248956" y="73065"/>
                    <a:pt x="260009" y="91936"/>
                    <a:pt x="265002" y="112483"/>
                  </a:cubicBezTo>
                  <a:lnTo>
                    <a:pt x="29563" y="112483"/>
                  </a:lnTo>
                  <a:cubicBezTo>
                    <a:pt x="34490" y="91936"/>
                    <a:pt x="45610" y="73002"/>
                    <a:pt x="61989" y="57794"/>
                  </a:cubicBezTo>
                  <a:cubicBezTo>
                    <a:pt x="84761" y="36501"/>
                    <a:pt x="115056" y="24831"/>
                    <a:pt x="147283" y="24831"/>
                  </a:cubicBezTo>
                  <a:moveTo>
                    <a:pt x="147283" y="0"/>
                  </a:moveTo>
                  <a:cubicBezTo>
                    <a:pt x="65918" y="0"/>
                    <a:pt x="0" y="61456"/>
                    <a:pt x="0" y="137314"/>
                  </a:cubicBezTo>
                  <a:lnTo>
                    <a:pt x="294632" y="137314"/>
                  </a:lnTo>
                  <a:cubicBezTo>
                    <a:pt x="294632" y="61456"/>
                    <a:pt x="228648" y="0"/>
                    <a:pt x="147283" y="0"/>
                  </a:cubicBezTo>
                  <a:lnTo>
                    <a:pt x="147283" y="0"/>
                  </a:lnTo>
                  <a:close/>
                </a:path>
              </a:pathLst>
            </a:custGeom>
            <a:solidFill>
              <a:srgbClr val="000000"/>
            </a:solidFill>
            <a:ln w="6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  <p:sp>
        <p:nvSpPr>
          <p:cNvPr id="51" name="Graphic 47">
            <a:extLst>
              <a:ext uri="{FF2B5EF4-FFF2-40B4-BE49-F238E27FC236}">
                <a16:creationId xmlns:a16="http://schemas.microsoft.com/office/drawing/2014/main" id="{C4567DCF-6140-4519-8A32-94194424119E}"/>
              </a:ext>
            </a:extLst>
          </p:cNvPr>
          <p:cNvSpPr/>
          <p:nvPr userDrawn="1"/>
        </p:nvSpPr>
        <p:spPr>
          <a:xfrm>
            <a:off x="462234" y="3276585"/>
            <a:ext cx="416738" cy="286778"/>
          </a:xfrm>
          <a:custGeom>
            <a:avLst/>
            <a:gdLst>
              <a:gd name="connsiteX0" fmla="*/ 248022 w 338600"/>
              <a:gd name="connsiteY0" fmla="*/ 51511 h 286778"/>
              <a:gd name="connsiteX1" fmla="*/ 248022 w 338600"/>
              <a:gd name="connsiteY1" fmla="*/ 0 h 286778"/>
              <a:gd name="connsiteX2" fmla="*/ 90516 w 338600"/>
              <a:gd name="connsiteY2" fmla="*/ 0 h 286778"/>
              <a:gd name="connsiteX3" fmla="*/ 90516 w 338600"/>
              <a:gd name="connsiteY3" fmla="*/ 51511 h 286778"/>
              <a:gd name="connsiteX4" fmla="*/ 0 w 338600"/>
              <a:gd name="connsiteY4" fmla="*/ 51511 h 286778"/>
              <a:gd name="connsiteX5" fmla="*/ 0 w 338600"/>
              <a:gd name="connsiteY5" fmla="*/ 286779 h 286778"/>
              <a:gd name="connsiteX6" fmla="*/ 338600 w 338600"/>
              <a:gd name="connsiteY6" fmla="*/ 286779 h 286778"/>
              <a:gd name="connsiteX7" fmla="*/ 338600 w 338600"/>
              <a:gd name="connsiteY7" fmla="*/ 51511 h 286778"/>
              <a:gd name="connsiteX8" fmla="*/ 248022 w 338600"/>
              <a:gd name="connsiteY8" fmla="*/ 51511 h 286778"/>
              <a:gd name="connsiteX9" fmla="*/ 115281 w 338600"/>
              <a:gd name="connsiteY9" fmla="*/ 24765 h 286778"/>
              <a:gd name="connsiteX10" fmla="*/ 223257 w 338600"/>
              <a:gd name="connsiteY10" fmla="*/ 24765 h 286778"/>
              <a:gd name="connsiteX11" fmla="*/ 223257 w 338600"/>
              <a:gd name="connsiteY11" fmla="*/ 51511 h 286778"/>
              <a:gd name="connsiteX12" fmla="*/ 115281 w 338600"/>
              <a:gd name="connsiteY12" fmla="*/ 51511 h 286778"/>
              <a:gd name="connsiteX13" fmla="*/ 115281 w 338600"/>
              <a:gd name="connsiteY13" fmla="*/ 24765 h 286778"/>
              <a:gd name="connsiteX14" fmla="*/ 313835 w 338600"/>
              <a:gd name="connsiteY14" fmla="*/ 262014 h 286778"/>
              <a:gd name="connsiteX15" fmla="*/ 24765 w 338600"/>
              <a:gd name="connsiteY15" fmla="*/ 262014 h 286778"/>
              <a:gd name="connsiteX16" fmla="*/ 24765 w 338600"/>
              <a:gd name="connsiteY16" fmla="*/ 76276 h 286778"/>
              <a:gd name="connsiteX17" fmla="*/ 90516 w 338600"/>
              <a:gd name="connsiteY17" fmla="*/ 76276 h 286778"/>
              <a:gd name="connsiteX18" fmla="*/ 248022 w 338600"/>
              <a:gd name="connsiteY18" fmla="*/ 76276 h 286778"/>
              <a:gd name="connsiteX19" fmla="*/ 313773 w 338600"/>
              <a:gd name="connsiteY19" fmla="*/ 76276 h 286778"/>
              <a:gd name="connsiteX20" fmla="*/ 313773 w 338600"/>
              <a:gd name="connsiteY20" fmla="*/ 262014 h 286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38600" h="286778">
                <a:moveTo>
                  <a:pt x="248022" y="51511"/>
                </a:moveTo>
                <a:lnTo>
                  <a:pt x="248022" y="0"/>
                </a:lnTo>
                <a:lnTo>
                  <a:pt x="90516" y="0"/>
                </a:lnTo>
                <a:lnTo>
                  <a:pt x="90516" y="51511"/>
                </a:lnTo>
                <a:lnTo>
                  <a:pt x="0" y="51511"/>
                </a:lnTo>
                <a:lnTo>
                  <a:pt x="0" y="286779"/>
                </a:lnTo>
                <a:lnTo>
                  <a:pt x="338600" y="286779"/>
                </a:lnTo>
                <a:lnTo>
                  <a:pt x="338600" y="51511"/>
                </a:lnTo>
                <a:lnTo>
                  <a:pt x="248022" y="51511"/>
                </a:lnTo>
                <a:close/>
                <a:moveTo>
                  <a:pt x="115281" y="24765"/>
                </a:moveTo>
                <a:lnTo>
                  <a:pt x="223257" y="24765"/>
                </a:lnTo>
                <a:lnTo>
                  <a:pt x="223257" y="51511"/>
                </a:lnTo>
                <a:lnTo>
                  <a:pt x="115281" y="51511"/>
                </a:lnTo>
                <a:lnTo>
                  <a:pt x="115281" y="24765"/>
                </a:lnTo>
                <a:close/>
                <a:moveTo>
                  <a:pt x="313835" y="262014"/>
                </a:moveTo>
                <a:lnTo>
                  <a:pt x="24765" y="262014"/>
                </a:lnTo>
                <a:lnTo>
                  <a:pt x="24765" y="76276"/>
                </a:lnTo>
                <a:lnTo>
                  <a:pt x="90516" y="76276"/>
                </a:lnTo>
                <a:lnTo>
                  <a:pt x="248022" y="76276"/>
                </a:lnTo>
                <a:lnTo>
                  <a:pt x="313773" y="76276"/>
                </a:lnTo>
                <a:lnTo>
                  <a:pt x="313773" y="262014"/>
                </a:lnTo>
                <a:close/>
              </a:path>
            </a:pathLst>
          </a:custGeom>
          <a:solidFill>
            <a:srgbClr val="010101"/>
          </a:solidFill>
          <a:ln w="609" cap="flat">
            <a:noFill/>
            <a:prstDash val="solid"/>
            <a:miter/>
          </a:ln>
        </p:spPr>
        <p:txBody>
          <a:bodyPr rtlCol="0" anchor="ctr"/>
          <a:lstStyle/>
          <a:p>
            <a:pPr defTabSz="914400"/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52" name="Graphic 48">
            <a:extLst>
              <a:ext uri="{FF2B5EF4-FFF2-40B4-BE49-F238E27FC236}">
                <a16:creationId xmlns:a16="http://schemas.microsoft.com/office/drawing/2014/main" id="{DEE006CA-7091-4BD6-AC5C-8DBE22F34D3B}"/>
              </a:ext>
            </a:extLst>
          </p:cNvPr>
          <p:cNvGrpSpPr/>
          <p:nvPr userDrawn="1"/>
        </p:nvGrpSpPr>
        <p:grpSpPr>
          <a:xfrm>
            <a:off x="538345" y="4043450"/>
            <a:ext cx="264593" cy="338090"/>
            <a:chOff x="525021" y="4043450"/>
            <a:chExt cx="214982" cy="338090"/>
          </a:xfrm>
          <a:solidFill>
            <a:srgbClr val="000000"/>
          </a:solidFill>
        </p:grpSpPr>
        <p:sp>
          <p:nvSpPr>
            <p:cNvPr id="53" name="Полилиния: фигура 52">
              <a:extLst>
                <a:ext uri="{FF2B5EF4-FFF2-40B4-BE49-F238E27FC236}">
                  <a16:creationId xmlns:a16="http://schemas.microsoft.com/office/drawing/2014/main" id="{F8D0310B-065E-42C4-B875-789FC6C23B59}"/>
                </a:ext>
              </a:extLst>
            </p:cNvPr>
            <p:cNvSpPr/>
            <p:nvPr/>
          </p:nvSpPr>
          <p:spPr>
            <a:xfrm>
              <a:off x="525021" y="4043450"/>
              <a:ext cx="214982" cy="338090"/>
            </a:xfrm>
            <a:custGeom>
              <a:avLst/>
              <a:gdLst>
                <a:gd name="connsiteX0" fmla="*/ 0 w 214982"/>
                <a:gd name="connsiteY0" fmla="*/ 0 h 338090"/>
                <a:gd name="connsiteX1" fmla="*/ 0 w 214982"/>
                <a:gd name="connsiteY1" fmla="*/ 338090 h 338090"/>
                <a:gd name="connsiteX2" fmla="*/ 61248 w 214982"/>
                <a:gd name="connsiteY2" fmla="*/ 338090 h 338090"/>
                <a:gd name="connsiteX3" fmla="*/ 153734 w 214982"/>
                <a:gd name="connsiteY3" fmla="*/ 338090 h 338090"/>
                <a:gd name="connsiteX4" fmla="*/ 214982 w 214982"/>
                <a:gd name="connsiteY4" fmla="*/ 338090 h 338090"/>
                <a:gd name="connsiteX5" fmla="*/ 214982 w 214982"/>
                <a:gd name="connsiteY5" fmla="*/ 0 h 338090"/>
                <a:gd name="connsiteX6" fmla="*/ 0 w 214982"/>
                <a:gd name="connsiteY6" fmla="*/ 0 h 338090"/>
                <a:gd name="connsiteX7" fmla="*/ 85748 w 214982"/>
                <a:gd name="connsiteY7" fmla="*/ 313591 h 338090"/>
                <a:gd name="connsiteX8" fmla="*/ 85748 w 214982"/>
                <a:gd name="connsiteY8" fmla="*/ 225577 h 338090"/>
                <a:gd name="connsiteX9" fmla="*/ 129234 w 214982"/>
                <a:gd name="connsiteY9" fmla="*/ 225577 h 338090"/>
                <a:gd name="connsiteX10" fmla="*/ 129234 w 214982"/>
                <a:gd name="connsiteY10" fmla="*/ 313591 h 338090"/>
                <a:gd name="connsiteX11" fmla="*/ 85748 w 214982"/>
                <a:gd name="connsiteY11" fmla="*/ 313591 h 338090"/>
                <a:gd name="connsiteX12" fmla="*/ 190483 w 214982"/>
                <a:gd name="connsiteY12" fmla="*/ 313591 h 338090"/>
                <a:gd name="connsiteX13" fmla="*/ 153734 w 214982"/>
                <a:gd name="connsiteY13" fmla="*/ 313591 h 338090"/>
                <a:gd name="connsiteX14" fmla="*/ 153734 w 214982"/>
                <a:gd name="connsiteY14" fmla="*/ 201078 h 338090"/>
                <a:gd name="connsiteX15" fmla="*/ 61248 w 214982"/>
                <a:gd name="connsiteY15" fmla="*/ 201078 h 338090"/>
                <a:gd name="connsiteX16" fmla="*/ 61248 w 214982"/>
                <a:gd name="connsiteY16" fmla="*/ 313591 h 338090"/>
                <a:gd name="connsiteX17" fmla="*/ 24499 w 214982"/>
                <a:gd name="connsiteY17" fmla="*/ 313591 h 338090"/>
                <a:gd name="connsiteX18" fmla="*/ 24499 w 214982"/>
                <a:gd name="connsiteY18" fmla="*/ 24499 h 338090"/>
                <a:gd name="connsiteX19" fmla="*/ 190483 w 214982"/>
                <a:gd name="connsiteY19" fmla="*/ 24499 h 338090"/>
                <a:gd name="connsiteX20" fmla="*/ 190483 w 214982"/>
                <a:gd name="connsiteY20" fmla="*/ 313591 h 33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14982" h="338090">
                  <a:moveTo>
                    <a:pt x="0" y="0"/>
                  </a:moveTo>
                  <a:lnTo>
                    <a:pt x="0" y="338090"/>
                  </a:lnTo>
                  <a:lnTo>
                    <a:pt x="61248" y="338090"/>
                  </a:lnTo>
                  <a:lnTo>
                    <a:pt x="153734" y="338090"/>
                  </a:lnTo>
                  <a:lnTo>
                    <a:pt x="214982" y="338090"/>
                  </a:lnTo>
                  <a:lnTo>
                    <a:pt x="214982" y="0"/>
                  </a:lnTo>
                  <a:lnTo>
                    <a:pt x="0" y="0"/>
                  </a:lnTo>
                  <a:close/>
                  <a:moveTo>
                    <a:pt x="85748" y="313591"/>
                  </a:moveTo>
                  <a:lnTo>
                    <a:pt x="85748" y="225577"/>
                  </a:lnTo>
                  <a:lnTo>
                    <a:pt x="129234" y="225577"/>
                  </a:lnTo>
                  <a:lnTo>
                    <a:pt x="129234" y="313591"/>
                  </a:lnTo>
                  <a:lnTo>
                    <a:pt x="85748" y="313591"/>
                  </a:lnTo>
                  <a:close/>
                  <a:moveTo>
                    <a:pt x="190483" y="313591"/>
                  </a:moveTo>
                  <a:lnTo>
                    <a:pt x="153734" y="313591"/>
                  </a:lnTo>
                  <a:lnTo>
                    <a:pt x="153734" y="201078"/>
                  </a:lnTo>
                  <a:lnTo>
                    <a:pt x="61248" y="201078"/>
                  </a:lnTo>
                  <a:lnTo>
                    <a:pt x="61248" y="313591"/>
                  </a:lnTo>
                  <a:lnTo>
                    <a:pt x="24499" y="313591"/>
                  </a:lnTo>
                  <a:lnTo>
                    <a:pt x="24499" y="24499"/>
                  </a:lnTo>
                  <a:lnTo>
                    <a:pt x="190483" y="24499"/>
                  </a:lnTo>
                  <a:lnTo>
                    <a:pt x="190483" y="313591"/>
                  </a:lnTo>
                  <a:close/>
                </a:path>
              </a:pathLst>
            </a:custGeom>
            <a:solidFill>
              <a:srgbClr val="000000"/>
            </a:solidFill>
            <a:ln w="59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4" name="Полилиния: фигура 53">
              <a:extLst>
                <a:ext uri="{FF2B5EF4-FFF2-40B4-BE49-F238E27FC236}">
                  <a16:creationId xmlns:a16="http://schemas.microsoft.com/office/drawing/2014/main" id="{BEFC08CA-0BD4-4DE5-A160-50698EB7CDFB}"/>
                </a:ext>
              </a:extLst>
            </p:cNvPr>
            <p:cNvSpPr/>
            <p:nvPr/>
          </p:nvSpPr>
          <p:spPr>
            <a:xfrm>
              <a:off x="586330" y="4190629"/>
              <a:ext cx="92362" cy="24499"/>
            </a:xfrm>
            <a:custGeom>
              <a:avLst/>
              <a:gdLst>
                <a:gd name="connsiteX0" fmla="*/ 0 w 92362"/>
                <a:gd name="connsiteY0" fmla="*/ 0 h 24499"/>
                <a:gd name="connsiteX1" fmla="*/ 92363 w 92362"/>
                <a:gd name="connsiteY1" fmla="*/ 0 h 24499"/>
                <a:gd name="connsiteX2" fmla="*/ 92363 w 92362"/>
                <a:gd name="connsiteY2" fmla="*/ 24499 h 24499"/>
                <a:gd name="connsiteX3" fmla="*/ 0 w 92362"/>
                <a:gd name="connsiteY3" fmla="*/ 24499 h 24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362" h="24499">
                  <a:moveTo>
                    <a:pt x="0" y="0"/>
                  </a:moveTo>
                  <a:lnTo>
                    <a:pt x="92363" y="0"/>
                  </a:lnTo>
                  <a:lnTo>
                    <a:pt x="92363" y="24499"/>
                  </a:lnTo>
                  <a:lnTo>
                    <a:pt x="0" y="24499"/>
                  </a:lnTo>
                  <a:close/>
                </a:path>
              </a:pathLst>
            </a:custGeom>
            <a:solidFill>
              <a:srgbClr val="000000"/>
            </a:solidFill>
            <a:ln w="59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5" name="Полилиния: фигура 54">
              <a:extLst>
                <a:ext uri="{FF2B5EF4-FFF2-40B4-BE49-F238E27FC236}">
                  <a16:creationId xmlns:a16="http://schemas.microsoft.com/office/drawing/2014/main" id="{5BDB9671-163C-4CDA-AC30-F17CB24D260A}"/>
                </a:ext>
              </a:extLst>
            </p:cNvPr>
            <p:cNvSpPr/>
            <p:nvPr/>
          </p:nvSpPr>
          <p:spPr>
            <a:xfrm>
              <a:off x="586330" y="4144387"/>
              <a:ext cx="92362" cy="24499"/>
            </a:xfrm>
            <a:custGeom>
              <a:avLst/>
              <a:gdLst>
                <a:gd name="connsiteX0" fmla="*/ 0 w 92362"/>
                <a:gd name="connsiteY0" fmla="*/ 0 h 24499"/>
                <a:gd name="connsiteX1" fmla="*/ 92363 w 92362"/>
                <a:gd name="connsiteY1" fmla="*/ 0 h 24499"/>
                <a:gd name="connsiteX2" fmla="*/ 92363 w 92362"/>
                <a:gd name="connsiteY2" fmla="*/ 24499 h 24499"/>
                <a:gd name="connsiteX3" fmla="*/ 0 w 92362"/>
                <a:gd name="connsiteY3" fmla="*/ 24499 h 24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362" h="24499">
                  <a:moveTo>
                    <a:pt x="0" y="0"/>
                  </a:moveTo>
                  <a:lnTo>
                    <a:pt x="92363" y="0"/>
                  </a:lnTo>
                  <a:lnTo>
                    <a:pt x="92363" y="24499"/>
                  </a:lnTo>
                  <a:lnTo>
                    <a:pt x="0" y="24499"/>
                  </a:lnTo>
                  <a:close/>
                </a:path>
              </a:pathLst>
            </a:custGeom>
            <a:solidFill>
              <a:srgbClr val="000000"/>
            </a:solidFill>
            <a:ln w="59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6" name="Полилиния: фигура 55">
              <a:extLst>
                <a:ext uri="{FF2B5EF4-FFF2-40B4-BE49-F238E27FC236}">
                  <a16:creationId xmlns:a16="http://schemas.microsoft.com/office/drawing/2014/main" id="{835D5C6B-C25B-46E6-9A55-A2C773C3B108}"/>
                </a:ext>
              </a:extLst>
            </p:cNvPr>
            <p:cNvSpPr/>
            <p:nvPr/>
          </p:nvSpPr>
          <p:spPr>
            <a:xfrm>
              <a:off x="586330" y="4098144"/>
              <a:ext cx="92362" cy="24499"/>
            </a:xfrm>
            <a:custGeom>
              <a:avLst/>
              <a:gdLst>
                <a:gd name="connsiteX0" fmla="*/ 0 w 92362"/>
                <a:gd name="connsiteY0" fmla="*/ 0 h 24499"/>
                <a:gd name="connsiteX1" fmla="*/ 92363 w 92362"/>
                <a:gd name="connsiteY1" fmla="*/ 0 h 24499"/>
                <a:gd name="connsiteX2" fmla="*/ 92363 w 92362"/>
                <a:gd name="connsiteY2" fmla="*/ 24499 h 24499"/>
                <a:gd name="connsiteX3" fmla="*/ 0 w 92362"/>
                <a:gd name="connsiteY3" fmla="*/ 24499 h 24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362" h="24499">
                  <a:moveTo>
                    <a:pt x="0" y="0"/>
                  </a:moveTo>
                  <a:lnTo>
                    <a:pt x="92363" y="0"/>
                  </a:lnTo>
                  <a:lnTo>
                    <a:pt x="92363" y="24499"/>
                  </a:lnTo>
                  <a:lnTo>
                    <a:pt x="0" y="24499"/>
                  </a:lnTo>
                  <a:close/>
                </a:path>
              </a:pathLst>
            </a:custGeom>
            <a:solidFill>
              <a:srgbClr val="000000"/>
            </a:solidFill>
            <a:ln w="59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ru-RU">
                <a:solidFill>
                  <a:srgbClr val="000000"/>
                </a:solidFill>
              </a:endParaRPr>
            </a:p>
          </p:txBody>
        </p:sp>
      </p:grpSp>
      <p:sp>
        <p:nvSpPr>
          <p:cNvPr id="57" name="Graphic 20">
            <a:extLst>
              <a:ext uri="{FF2B5EF4-FFF2-40B4-BE49-F238E27FC236}">
                <a16:creationId xmlns:a16="http://schemas.microsoft.com/office/drawing/2014/main" id="{9A89A26E-7204-4089-86A6-988E361534D3}"/>
              </a:ext>
            </a:extLst>
          </p:cNvPr>
          <p:cNvSpPr/>
          <p:nvPr userDrawn="1"/>
        </p:nvSpPr>
        <p:spPr>
          <a:xfrm>
            <a:off x="538984" y="4861750"/>
            <a:ext cx="263314" cy="336458"/>
          </a:xfrm>
          <a:custGeom>
            <a:avLst/>
            <a:gdLst>
              <a:gd name="connsiteX0" fmla="*/ 0 w 213943"/>
              <a:gd name="connsiteY0" fmla="*/ 0 h 336458"/>
              <a:gd name="connsiteX1" fmla="*/ 0 w 213943"/>
              <a:gd name="connsiteY1" fmla="*/ 336458 h 336458"/>
              <a:gd name="connsiteX2" fmla="*/ 213944 w 213943"/>
              <a:gd name="connsiteY2" fmla="*/ 336458 h 336458"/>
              <a:gd name="connsiteX3" fmla="*/ 213944 w 213943"/>
              <a:gd name="connsiteY3" fmla="*/ 0 h 336458"/>
              <a:gd name="connsiteX4" fmla="*/ 0 w 213943"/>
              <a:gd name="connsiteY4" fmla="*/ 0 h 336458"/>
              <a:gd name="connsiteX5" fmla="*/ 189563 w 213943"/>
              <a:gd name="connsiteY5" fmla="*/ 24381 h 336458"/>
              <a:gd name="connsiteX6" fmla="*/ 189563 w 213943"/>
              <a:gd name="connsiteY6" fmla="*/ 248260 h 336458"/>
              <a:gd name="connsiteX7" fmla="*/ 24381 w 213943"/>
              <a:gd name="connsiteY7" fmla="*/ 248260 h 336458"/>
              <a:gd name="connsiteX8" fmla="*/ 24381 w 213943"/>
              <a:gd name="connsiteY8" fmla="*/ 24381 h 336458"/>
              <a:gd name="connsiteX9" fmla="*/ 189563 w 213943"/>
              <a:gd name="connsiteY9" fmla="*/ 24381 h 336458"/>
              <a:gd name="connsiteX10" fmla="*/ 24381 w 213943"/>
              <a:gd name="connsiteY10" fmla="*/ 312077 h 336458"/>
              <a:gd name="connsiteX11" fmla="*/ 24381 w 213943"/>
              <a:gd name="connsiteY11" fmla="*/ 272641 h 336458"/>
              <a:gd name="connsiteX12" fmla="*/ 189563 w 213943"/>
              <a:gd name="connsiteY12" fmla="*/ 272641 h 336458"/>
              <a:gd name="connsiteX13" fmla="*/ 189563 w 213943"/>
              <a:gd name="connsiteY13" fmla="*/ 312077 h 336458"/>
              <a:gd name="connsiteX14" fmla="*/ 24381 w 213943"/>
              <a:gd name="connsiteY14" fmla="*/ 312077 h 336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13943" h="336458">
                <a:moveTo>
                  <a:pt x="0" y="0"/>
                </a:moveTo>
                <a:lnTo>
                  <a:pt x="0" y="336458"/>
                </a:lnTo>
                <a:lnTo>
                  <a:pt x="213944" y="336458"/>
                </a:lnTo>
                <a:lnTo>
                  <a:pt x="213944" y="0"/>
                </a:lnTo>
                <a:lnTo>
                  <a:pt x="0" y="0"/>
                </a:lnTo>
                <a:close/>
                <a:moveTo>
                  <a:pt x="189563" y="24381"/>
                </a:moveTo>
                <a:lnTo>
                  <a:pt x="189563" y="248260"/>
                </a:lnTo>
                <a:lnTo>
                  <a:pt x="24381" y="248260"/>
                </a:lnTo>
                <a:lnTo>
                  <a:pt x="24381" y="24381"/>
                </a:lnTo>
                <a:lnTo>
                  <a:pt x="189563" y="24381"/>
                </a:lnTo>
                <a:close/>
                <a:moveTo>
                  <a:pt x="24381" y="312077"/>
                </a:moveTo>
                <a:lnTo>
                  <a:pt x="24381" y="272641"/>
                </a:lnTo>
                <a:lnTo>
                  <a:pt x="189563" y="272641"/>
                </a:lnTo>
                <a:lnTo>
                  <a:pt x="189563" y="312077"/>
                </a:lnTo>
                <a:lnTo>
                  <a:pt x="24381" y="312077"/>
                </a:lnTo>
                <a:close/>
              </a:path>
            </a:pathLst>
          </a:custGeom>
          <a:solidFill>
            <a:srgbClr val="000000"/>
          </a:solidFill>
          <a:ln w="597" cap="flat">
            <a:noFill/>
            <a:prstDash val="solid"/>
            <a:miter/>
          </a:ln>
        </p:spPr>
        <p:txBody>
          <a:bodyPr rtlCol="0" anchor="ctr"/>
          <a:lstStyle/>
          <a:p>
            <a:pPr defTabSz="914400"/>
            <a:endParaRPr lang="ru-RU">
              <a:solidFill>
                <a:srgbClr val="000000"/>
              </a:solidFill>
            </a:endParaRPr>
          </a:p>
        </p:txBody>
      </p:sp>
      <p:sp>
        <p:nvSpPr>
          <p:cNvPr id="58" name="Graphic 21">
            <a:extLst>
              <a:ext uri="{FF2B5EF4-FFF2-40B4-BE49-F238E27FC236}">
                <a16:creationId xmlns:a16="http://schemas.microsoft.com/office/drawing/2014/main" id="{68FBEF09-54F8-4F9C-9CCF-F3561E06E7E2}"/>
              </a:ext>
            </a:extLst>
          </p:cNvPr>
          <p:cNvSpPr/>
          <p:nvPr userDrawn="1"/>
        </p:nvSpPr>
        <p:spPr>
          <a:xfrm>
            <a:off x="465463" y="5674518"/>
            <a:ext cx="410283" cy="231619"/>
          </a:xfrm>
          <a:custGeom>
            <a:avLst/>
            <a:gdLst>
              <a:gd name="connsiteX0" fmla="*/ 0 w 333355"/>
              <a:gd name="connsiteY0" fmla="*/ 0 h 231619"/>
              <a:gd name="connsiteX1" fmla="*/ 0 w 333355"/>
              <a:gd name="connsiteY1" fmla="*/ 231620 h 231619"/>
              <a:gd name="connsiteX2" fmla="*/ 333355 w 333355"/>
              <a:gd name="connsiteY2" fmla="*/ 231620 h 231619"/>
              <a:gd name="connsiteX3" fmla="*/ 333355 w 333355"/>
              <a:gd name="connsiteY3" fmla="*/ 0 h 231619"/>
              <a:gd name="connsiteX4" fmla="*/ 0 w 333355"/>
              <a:gd name="connsiteY4" fmla="*/ 0 h 231619"/>
              <a:gd name="connsiteX5" fmla="*/ 291663 w 333355"/>
              <a:gd name="connsiteY5" fmla="*/ 24381 h 231619"/>
              <a:gd name="connsiteX6" fmla="*/ 166464 w 333355"/>
              <a:gd name="connsiteY6" fmla="*/ 149273 h 231619"/>
              <a:gd name="connsiteX7" fmla="*/ 41631 w 333355"/>
              <a:gd name="connsiteY7" fmla="*/ 24381 h 231619"/>
              <a:gd name="connsiteX8" fmla="*/ 291663 w 333355"/>
              <a:gd name="connsiteY8" fmla="*/ 24381 h 231619"/>
              <a:gd name="connsiteX9" fmla="*/ 24381 w 333355"/>
              <a:gd name="connsiteY9" fmla="*/ 207239 h 231619"/>
              <a:gd name="connsiteX10" fmla="*/ 24381 w 333355"/>
              <a:gd name="connsiteY10" fmla="*/ 41631 h 231619"/>
              <a:gd name="connsiteX11" fmla="*/ 166464 w 333355"/>
              <a:gd name="connsiteY11" fmla="*/ 183711 h 231619"/>
              <a:gd name="connsiteX12" fmla="*/ 308974 w 333355"/>
              <a:gd name="connsiteY12" fmla="*/ 41570 h 231619"/>
              <a:gd name="connsiteX13" fmla="*/ 308974 w 333355"/>
              <a:gd name="connsiteY13" fmla="*/ 207239 h 231619"/>
              <a:gd name="connsiteX14" fmla="*/ 24381 w 333355"/>
              <a:gd name="connsiteY14" fmla="*/ 207239 h 231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33355" h="231619">
                <a:moveTo>
                  <a:pt x="0" y="0"/>
                </a:moveTo>
                <a:lnTo>
                  <a:pt x="0" y="231620"/>
                </a:lnTo>
                <a:lnTo>
                  <a:pt x="333355" y="231620"/>
                </a:lnTo>
                <a:lnTo>
                  <a:pt x="333355" y="0"/>
                </a:lnTo>
                <a:lnTo>
                  <a:pt x="0" y="0"/>
                </a:lnTo>
                <a:close/>
                <a:moveTo>
                  <a:pt x="291663" y="24381"/>
                </a:moveTo>
                <a:lnTo>
                  <a:pt x="166464" y="149273"/>
                </a:lnTo>
                <a:lnTo>
                  <a:pt x="41631" y="24381"/>
                </a:lnTo>
                <a:lnTo>
                  <a:pt x="291663" y="24381"/>
                </a:lnTo>
                <a:close/>
                <a:moveTo>
                  <a:pt x="24381" y="207239"/>
                </a:moveTo>
                <a:lnTo>
                  <a:pt x="24381" y="41631"/>
                </a:lnTo>
                <a:lnTo>
                  <a:pt x="166464" y="183711"/>
                </a:lnTo>
                <a:lnTo>
                  <a:pt x="308974" y="41570"/>
                </a:lnTo>
                <a:lnTo>
                  <a:pt x="308974" y="207239"/>
                </a:lnTo>
                <a:lnTo>
                  <a:pt x="24381" y="207239"/>
                </a:lnTo>
                <a:close/>
              </a:path>
            </a:pathLst>
          </a:custGeom>
          <a:solidFill>
            <a:srgbClr val="000000"/>
          </a:solidFill>
          <a:ln w="609" cap="flat">
            <a:noFill/>
            <a:prstDash val="solid"/>
            <a:miter/>
          </a:ln>
        </p:spPr>
        <p:txBody>
          <a:bodyPr rtlCol="0" anchor="ctr"/>
          <a:lstStyle/>
          <a:p>
            <a:pPr defTabSz="914400"/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096638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1_Титул">
  <p:cSld name="3_1_Титул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0"/>
          <p:cNvSpPr>
            <a:spLocks noGrp="1"/>
          </p:cNvSpPr>
          <p:nvPr>
            <p:ph type="pic" idx="2"/>
          </p:nvPr>
        </p:nvSpPr>
        <p:spPr>
          <a:xfrm>
            <a:off x="7633336" y="8"/>
            <a:ext cx="4558668" cy="5471511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D7817"/>
              </a:buClr>
              <a:buSzPts val="1200"/>
              <a:buFont typeface="Noto Sans Symbols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Arial"/>
              <a:buChar char="‒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1050"/>
              <a:buFont typeface="Noto Sans Symbols"/>
              <a:buChar char="▪"/>
              <a:defRPr sz="10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1050"/>
              <a:buFont typeface="Arial"/>
              <a:buChar char="─"/>
              <a:defRPr sz="10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accent4"/>
              </a:buClr>
              <a:buSzPts val="900"/>
              <a:buFont typeface="Noto Sans Symbols"/>
              <a:buChar char="▪"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" name="Google Shape;19;p10"/>
          <p:cNvSpPr/>
          <p:nvPr/>
        </p:nvSpPr>
        <p:spPr>
          <a:xfrm rot="5400000">
            <a:off x="3" y="6395842"/>
            <a:ext cx="462163" cy="46216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400"/>
            <a:endParaRPr sz="135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0" name="Google Shape;20;p10"/>
          <p:cNvSpPr/>
          <p:nvPr/>
        </p:nvSpPr>
        <p:spPr>
          <a:xfrm rot="5400000">
            <a:off x="3816670" y="2579177"/>
            <a:ext cx="462163" cy="717116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400"/>
            <a:endParaRPr sz="135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10"/>
          <p:cNvSpPr/>
          <p:nvPr/>
        </p:nvSpPr>
        <p:spPr>
          <a:xfrm rot="5400000">
            <a:off x="9681588" y="3423263"/>
            <a:ext cx="462163" cy="455867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400"/>
            <a:endParaRPr sz="135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pic>
        <p:nvPicPr>
          <p:cNvPr id="22" name="Google Shape;22;p10"/>
          <p:cNvPicPr preferRelativeResize="0"/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2238" y="481640"/>
            <a:ext cx="1819179" cy="213299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10"/>
          <p:cNvSpPr txBox="1">
            <a:spLocks noGrp="1"/>
          </p:cNvSpPr>
          <p:nvPr>
            <p:ph type="ctrTitle"/>
          </p:nvPr>
        </p:nvSpPr>
        <p:spPr>
          <a:xfrm>
            <a:off x="433355" y="1493235"/>
            <a:ext cx="6289180" cy="13870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0"/>
          <p:cNvSpPr txBox="1">
            <a:spLocks noGrp="1"/>
          </p:cNvSpPr>
          <p:nvPr>
            <p:ph type="subTitle" idx="1"/>
          </p:nvPr>
        </p:nvSpPr>
        <p:spPr>
          <a:xfrm>
            <a:off x="433355" y="3122150"/>
            <a:ext cx="6289180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350"/>
              <a:buNone/>
              <a:defRPr sz="1350"/>
            </a:lvl3pPr>
            <a:lvl4pPr lvl="3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grpSp>
        <p:nvGrpSpPr>
          <p:cNvPr id="25" name="Google Shape;25;p10"/>
          <p:cNvGrpSpPr/>
          <p:nvPr/>
        </p:nvGrpSpPr>
        <p:grpSpPr>
          <a:xfrm>
            <a:off x="446362" y="3779363"/>
            <a:ext cx="245444" cy="209693"/>
            <a:chOff x="433348" y="3779361"/>
            <a:chExt cx="184083" cy="209693"/>
          </a:xfrm>
        </p:grpSpPr>
        <p:sp>
          <p:nvSpPr>
            <p:cNvPr id="26" name="Google Shape;26;p10"/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/>
              <a:ahLst/>
              <a:cxnLst/>
              <a:rect l="l" t="t" r="r" b="b"/>
              <a:pathLst>
                <a:path w="123990" h="115473" extrusionOk="0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defTabSz="914400"/>
              <a:endParaRPr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7" name="Google Shape;27;p10"/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/>
              <a:ahLst/>
              <a:cxnLst/>
              <a:rect l="l" t="t" r="r" b="b"/>
              <a:pathLst>
                <a:path w="184083" h="85719" extrusionOk="0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defTabSz="914400"/>
              <a:endParaRPr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8" name="Google Shape;28;p10"/>
          <p:cNvGrpSpPr/>
          <p:nvPr/>
        </p:nvGrpSpPr>
        <p:grpSpPr>
          <a:xfrm>
            <a:off x="416680" y="4113889"/>
            <a:ext cx="302777" cy="226287"/>
            <a:chOff x="416680" y="4113887"/>
            <a:chExt cx="227082" cy="226287"/>
          </a:xfrm>
        </p:grpSpPr>
        <p:sp>
          <p:nvSpPr>
            <p:cNvPr id="29" name="Google Shape;29;p10"/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/>
              <a:ahLst/>
              <a:cxnLst/>
              <a:rect l="l" t="t" r="r" b="b"/>
              <a:pathLst>
                <a:path w="227082" h="226287" extrusionOk="0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defTabSz="914400"/>
              <a:endParaRPr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30" name="Google Shape;30;p10"/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/>
              <a:ahLst/>
              <a:cxnLst/>
              <a:rect l="l" t="t" r="r" b="b"/>
              <a:pathLst>
                <a:path w="25311" h="26577" extrusionOk="0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defTabSz="914400"/>
              <a:endParaRPr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31" name="Google Shape;31;p10"/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/>
              <a:ahLst/>
              <a:cxnLst/>
              <a:rect l="l" t="t" r="r" b="b"/>
              <a:pathLst>
                <a:path w="25311" h="26577" extrusionOk="0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defTabSz="914400"/>
              <a:endParaRPr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32" name="Google Shape;32;p10"/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/>
              <a:ahLst/>
              <a:cxnLst/>
              <a:rect l="l" t="t" r="r" b="b"/>
              <a:pathLst>
                <a:path w="25311" h="26577" extrusionOk="0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defTabSz="914400"/>
              <a:endParaRPr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33" name="Google Shape;33;p10"/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/>
              <a:ahLst/>
              <a:cxnLst/>
              <a:rect l="l" t="t" r="r" b="b"/>
              <a:pathLst>
                <a:path w="25311" h="26577" extrusionOk="0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defTabSz="914400"/>
              <a:endParaRPr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Google Shape;34;p10"/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/>
              <a:ahLst/>
              <a:cxnLst/>
              <a:rect l="l" t="t" r="r" b="b"/>
              <a:pathLst>
                <a:path w="25311" h="26577" extrusionOk="0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defTabSz="914400"/>
              <a:endParaRPr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35" name="Google Shape;35;p10"/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/>
              <a:ahLst/>
              <a:cxnLst/>
              <a:rect l="l" t="t" r="r" b="b"/>
              <a:pathLst>
                <a:path w="25311" h="26577" extrusionOk="0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defTabSz="914400"/>
              <a:endParaRPr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6" name="Google Shape;36;p10"/>
          <p:cNvSpPr txBox="1">
            <a:spLocks noGrp="1"/>
          </p:cNvSpPr>
          <p:nvPr>
            <p:ph type="body" idx="3"/>
          </p:nvPr>
        </p:nvSpPr>
        <p:spPr>
          <a:xfrm>
            <a:off x="824572" y="3800758"/>
            <a:ext cx="1782993" cy="166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‒"/>
              <a:defRPr/>
            </a:lvl2pPr>
            <a:lvl3pPr marL="1371600" lvl="2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Char char="▪"/>
              <a:defRPr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─"/>
              <a:defRPr/>
            </a:lvl4pPr>
            <a:lvl5pPr marL="2286000" lvl="4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0"/>
          <p:cNvSpPr txBox="1">
            <a:spLocks noGrp="1"/>
          </p:cNvSpPr>
          <p:nvPr>
            <p:ph type="body" idx="4"/>
          </p:nvPr>
        </p:nvSpPr>
        <p:spPr>
          <a:xfrm>
            <a:off x="824572" y="4144694"/>
            <a:ext cx="1782993" cy="166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‒"/>
              <a:defRPr/>
            </a:lvl2pPr>
            <a:lvl3pPr marL="1371600" lvl="2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Char char="▪"/>
              <a:defRPr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─"/>
              <a:defRPr/>
            </a:lvl4pPr>
            <a:lvl5pPr marL="2286000" lvl="4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42478117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1_Основной слайд">
  <p:cSld name="2_1_Основной слайд"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21"/>
          <p:cNvSpPr txBox="1">
            <a:spLocks noGrp="1"/>
          </p:cNvSpPr>
          <p:nvPr>
            <p:ph type="title"/>
          </p:nvPr>
        </p:nvSpPr>
        <p:spPr>
          <a:xfrm>
            <a:off x="447677" y="473326"/>
            <a:ext cx="9763125" cy="3046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  <a:defRPr sz="2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1" name="Google Shape;231;p21"/>
          <p:cNvSpPr txBox="1">
            <a:spLocks noGrp="1"/>
          </p:cNvSpPr>
          <p:nvPr>
            <p:ph type="ftr" idx="11"/>
          </p:nvPr>
        </p:nvSpPr>
        <p:spPr>
          <a:xfrm>
            <a:off x="447680" y="6423496"/>
            <a:ext cx="10852785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9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32" name="Google Shape;232;p21"/>
          <p:cNvSpPr txBox="1">
            <a:spLocks noGrp="1"/>
          </p:cNvSpPr>
          <p:nvPr>
            <p:ph type="sldNum" idx="12"/>
          </p:nvPr>
        </p:nvSpPr>
        <p:spPr>
          <a:xfrm>
            <a:off x="11410950" y="6461969"/>
            <a:ext cx="333376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  <p:cxnSp>
        <p:nvCxnSpPr>
          <p:cNvPr id="233" name="Google Shape;233;p21"/>
          <p:cNvCxnSpPr/>
          <p:nvPr/>
        </p:nvCxnSpPr>
        <p:spPr>
          <a:xfrm>
            <a:off x="447677" y="906729"/>
            <a:ext cx="11287125" cy="0"/>
          </a:xfrm>
          <a:prstGeom prst="straightConnector1">
            <a:avLst/>
          </a:prstGeom>
          <a:noFill/>
          <a:ln w="9525" cap="flat" cmpd="sng">
            <a:solidFill>
              <a:srgbClr val="B7B7B6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234" name="Google Shape;234;p21"/>
          <p:cNvCxnSpPr/>
          <p:nvPr/>
        </p:nvCxnSpPr>
        <p:spPr>
          <a:xfrm>
            <a:off x="447677" y="6305776"/>
            <a:ext cx="11287125" cy="0"/>
          </a:xfrm>
          <a:prstGeom prst="straightConnector1">
            <a:avLst/>
          </a:prstGeom>
          <a:noFill/>
          <a:ln w="9525" cap="flat" cmpd="sng">
            <a:solidFill>
              <a:srgbClr val="B7B7B6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235" name="Google Shape;235;p21"/>
          <p:cNvPicPr preferRelativeResize="0"/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68285" y="565275"/>
            <a:ext cx="1266517" cy="148500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21"/>
          <p:cNvSpPr txBox="1">
            <a:spLocks noGrp="1"/>
          </p:cNvSpPr>
          <p:nvPr>
            <p:ph type="body" idx="1"/>
          </p:nvPr>
        </p:nvSpPr>
        <p:spPr>
          <a:xfrm>
            <a:off x="451909" y="1089850"/>
            <a:ext cx="11282892" cy="50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▪"/>
              <a:defRPr/>
            </a:lvl1pPr>
            <a:lvl2pPr marL="914400" lvl="1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‒"/>
              <a:defRPr/>
            </a:lvl2pPr>
            <a:lvl3pPr marL="1371600" lvl="2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Char char="▪"/>
              <a:defRPr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─"/>
              <a:defRPr/>
            </a:lvl4pPr>
            <a:lvl5pPr marL="2286000" lvl="4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50578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86">
          <p15:clr>
            <a:srgbClr val="FBAE40"/>
          </p15:clr>
        </p15:guide>
      </p15:sldGuideLst>
    </p:ext>
  </p:extLst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2_Основной слайд">
  <p:cSld name="2_2_Основной слайд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1"/>
          <p:cNvSpPr/>
          <p:nvPr/>
        </p:nvSpPr>
        <p:spPr>
          <a:xfrm>
            <a:off x="11831638" y="6312980"/>
            <a:ext cx="360363" cy="3603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400"/>
            <a:endParaRPr sz="135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0" name="Google Shape;40;p11"/>
          <p:cNvSpPr/>
          <p:nvPr/>
        </p:nvSpPr>
        <p:spPr>
          <a:xfrm>
            <a:off x="9639305" y="6673334"/>
            <a:ext cx="2192337" cy="1846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400"/>
            <a:endParaRPr sz="135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1" name="Google Shape;41;p11"/>
          <p:cNvSpPr/>
          <p:nvPr/>
        </p:nvSpPr>
        <p:spPr>
          <a:xfrm rot="5400000">
            <a:off x="-349761" y="349765"/>
            <a:ext cx="756000" cy="564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400"/>
            <a:endParaRPr sz="135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2" name="Google Shape;42;p11"/>
          <p:cNvSpPr txBox="1">
            <a:spLocks noGrp="1"/>
          </p:cNvSpPr>
          <p:nvPr>
            <p:ph type="ftr" idx="11"/>
          </p:nvPr>
        </p:nvSpPr>
        <p:spPr>
          <a:xfrm>
            <a:off x="447680" y="6423496"/>
            <a:ext cx="10852785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9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3" name="Google Shape;43;p11"/>
          <p:cNvSpPr txBox="1">
            <a:spLocks noGrp="1"/>
          </p:cNvSpPr>
          <p:nvPr>
            <p:ph type="sldNum" idx="12"/>
          </p:nvPr>
        </p:nvSpPr>
        <p:spPr>
          <a:xfrm>
            <a:off x="11410950" y="6461969"/>
            <a:ext cx="333376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  <p:cxnSp>
        <p:nvCxnSpPr>
          <p:cNvPr id="44" name="Google Shape;44;p11"/>
          <p:cNvCxnSpPr/>
          <p:nvPr/>
        </p:nvCxnSpPr>
        <p:spPr>
          <a:xfrm>
            <a:off x="447677" y="906729"/>
            <a:ext cx="11287125" cy="0"/>
          </a:xfrm>
          <a:prstGeom prst="straightConnector1">
            <a:avLst/>
          </a:prstGeom>
          <a:noFill/>
          <a:ln w="9525" cap="flat" cmpd="sng">
            <a:solidFill>
              <a:srgbClr val="B7B7B6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45" name="Google Shape;45;p11"/>
          <p:cNvCxnSpPr/>
          <p:nvPr/>
        </p:nvCxnSpPr>
        <p:spPr>
          <a:xfrm>
            <a:off x="447677" y="6305776"/>
            <a:ext cx="11287125" cy="0"/>
          </a:xfrm>
          <a:prstGeom prst="straightConnector1">
            <a:avLst/>
          </a:prstGeom>
          <a:noFill/>
          <a:ln w="9525" cap="flat" cmpd="sng">
            <a:solidFill>
              <a:srgbClr val="B7B7B6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46" name="Google Shape;46;p11"/>
          <p:cNvSpPr txBox="1">
            <a:spLocks noGrp="1"/>
          </p:cNvSpPr>
          <p:nvPr>
            <p:ph type="title"/>
          </p:nvPr>
        </p:nvSpPr>
        <p:spPr>
          <a:xfrm>
            <a:off x="447677" y="473326"/>
            <a:ext cx="9763125" cy="3046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  <a:defRPr sz="2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body" idx="1"/>
          </p:nvPr>
        </p:nvSpPr>
        <p:spPr>
          <a:xfrm>
            <a:off x="451909" y="1089850"/>
            <a:ext cx="11282892" cy="50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▪"/>
              <a:defRPr/>
            </a:lvl1pPr>
            <a:lvl2pPr marL="914400" lvl="1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‒"/>
              <a:defRPr/>
            </a:lvl2pPr>
            <a:lvl3pPr marL="1371600" lvl="2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Char char="▪"/>
              <a:defRPr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─"/>
              <a:defRPr/>
            </a:lvl4pPr>
            <a:lvl5pPr marL="2286000" lvl="4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449153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86">
          <p15:clr>
            <a:srgbClr val="FBAE40"/>
          </p15:clr>
        </p15:guide>
      </p15:sldGuideLst>
    </p:ext>
  </p:extLst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1"/>
          <p:cNvSpPr txBox="1"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1"/>
          <p:cNvSpPr txBox="1"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71475" lvl="0" indent="-278606" algn="l">
              <a:lnSpc>
                <a:spcPct val="90000"/>
              </a:lnSpc>
              <a:spcBef>
                <a:spcPts val="8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742950" lvl="1" indent="-278606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114425" lvl="2" indent="-278606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485900" lvl="3" indent="-278606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857375" lvl="4" indent="-278606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228850" lvl="5" indent="-278606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600325" lvl="6" indent="-278606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971800" lvl="7" indent="-278606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343275" lvl="8" indent="-278606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11"/>
          <p:cNvSpPr txBox="1">
            <a:spLocks noGrp="1"/>
          </p:cNvSpPr>
          <p:nvPr>
            <p:ph type="dt" idx="10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defTabSz="914400"/>
            <a:endParaRPr>
              <a:solidFill>
                <a:srgbClr val="000000"/>
              </a:solidFill>
            </a:endParaRPr>
          </a:p>
        </p:txBody>
      </p:sp>
      <p:sp>
        <p:nvSpPr>
          <p:cNvPr id="25" name="Google Shape;25;p11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6" name="Google Shape;26;p11"/>
          <p:cNvSpPr txBox="1">
            <a:spLocks noGrp="1"/>
          </p:cNvSpPr>
          <p:nvPr>
            <p:ph type="sldNum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8622550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2_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A11D9AC-D4CB-4F06-95E2-EF5628545F55}"/>
              </a:ext>
            </a:extLst>
          </p:cNvPr>
          <p:cNvSpPr/>
          <p:nvPr userDrawn="1"/>
        </p:nvSpPr>
        <p:spPr>
          <a:xfrm>
            <a:off x="11831638" y="6312973"/>
            <a:ext cx="360363" cy="3603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sz="1463">
              <a:solidFill>
                <a:srgbClr val="FFFFFF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183F293-4728-425D-9BAA-76E426B790BB}"/>
              </a:ext>
            </a:extLst>
          </p:cNvPr>
          <p:cNvSpPr/>
          <p:nvPr userDrawn="1"/>
        </p:nvSpPr>
        <p:spPr>
          <a:xfrm>
            <a:off x="9639301" y="6673334"/>
            <a:ext cx="2192337" cy="1846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sz="1463">
              <a:solidFill>
                <a:srgbClr val="FFFFFF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62841C2-FE17-447B-8022-B906B8A16F38}"/>
              </a:ext>
            </a:extLst>
          </p:cNvPr>
          <p:cNvSpPr/>
          <p:nvPr userDrawn="1"/>
        </p:nvSpPr>
        <p:spPr>
          <a:xfrm rot="5400000">
            <a:off x="-349761" y="349763"/>
            <a:ext cx="756000" cy="564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sz="1463">
              <a:solidFill>
                <a:srgbClr val="FFFFFF"/>
              </a:solidFill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35D6289F-D3D1-41CC-A909-509989C96D7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7676" y="290706"/>
            <a:ext cx="9763125" cy="487313"/>
          </a:xfrm>
        </p:spPr>
        <p:txBody>
          <a:bodyPr anchor="b"/>
          <a:lstStyle>
            <a:lvl1pPr>
              <a:lnSpc>
                <a:spcPts val="1869"/>
              </a:lnSpc>
              <a:defRPr sz="1788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B4037E0-1805-4ADB-AE80-4A72F5EF592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701677D-E0FF-471E-AE99-65B26B898A0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25459FB-06E6-45FD-BA35-F4B03FA0206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E9604F5-CDEE-4E2F-BD54-57A25EB3470E}"/>
              </a:ext>
            </a:extLst>
          </p:cNvPr>
          <p:cNvCxnSpPr>
            <a:cxnSpLocks/>
          </p:cNvCxnSpPr>
          <p:nvPr userDrawn="1"/>
        </p:nvCxnSpPr>
        <p:spPr>
          <a:xfrm>
            <a:off x="447676" y="906729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B9784E4-B1DD-420A-9A97-5462F8E97D9F}"/>
              </a:ext>
            </a:extLst>
          </p:cNvPr>
          <p:cNvCxnSpPr>
            <a:cxnSpLocks/>
          </p:cNvCxnSpPr>
          <p:nvPr userDrawn="1"/>
        </p:nvCxnSpPr>
        <p:spPr>
          <a:xfrm>
            <a:off x="447676" y="6305776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Текст 5">
            <a:extLst>
              <a:ext uri="{FF2B5EF4-FFF2-40B4-BE49-F238E27FC236}">
                <a16:creationId xmlns:a16="http://schemas.microsoft.com/office/drawing/2014/main" id="{4358B7C7-C673-46B5-B0DB-91D8D9DA6C9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7676" y="1089850"/>
            <a:ext cx="11287125" cy="50760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26123096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_Текст, Диаграмма 2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 Placeholder 7">
            <a:extLst>
              <a:ext uri="{FF2B5EF4-FFF2-40B4-BE49-F238E27FC236}">
                <a16:creationId xmlns:a16="http://schemas.microsoft.com/office/drawing/2014/main" id="{EF6F54DB-C39B-48D2-B3F0-BC98DDE9B35A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6324599" y="3408651"/>
            <a:ext cx="5410201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53" name="Текст 7">
            <a:extLst>
              <a:ext uri="{FF2B5EF4-FFF2-40B4-BE49-F238E27FC236}">
                <a16:creationId xmlns:a16="http://schemas.microsoft.com/office/drawing/2014/main" id="{B187E4F3-E53E-485E-BEB0-801838D37B61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6324599" y="1089032"/>
            <a:ext cx="541020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54" name="Прямая соединительная линия 29">
            <a:extLst>
              <a:ext uri="{FF2B5EF4-FFF2-40B4-BE49-F238E27FC236}">
                <a16:creationId xmlns:a16="http://schemas.microsoft.com/office/drawing/2014/main" id="{9A9C638D-0763-4D61-BCB0-A7274EEB991E}"/>
              </a:ext>
            </a:extLst>
          </p:cNvPr>
          <p:cNvCxnSpPr>
            <a:cxnSpLocks/>
          </p:cNvCxnSpPr>
          <p:nvPr userDrawn="1"/>
        </p:nvCxnSpPr>
        <p:spPr>
          <a:xfrm>
            <a:off x="6324599" y="1419390"/>
            <a:ext cx="54102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Текст 7">
            <a:extLst>
              <a:ext uri="{FF2B5EF4-FFF2-40B4-BE49-F238E27FC236}">
                <a16:creationId xmlns:a16="http://schemas.microsoft.com/office/drawing/2014/main" id="{22DB90D9-7D2E-45E4-8C3F-46DB890F16AD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6324599" y="3748939"/>
            <a:ext cx="541020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56" name="Прямая соединительная линия 29">
            <a:extLst>
              <a:ext uri="{FF2B5EF4-FFF2-40B4-BE49-F238E27FC236}">
                <a16:creationId xmlns:a16="http://schemas.microsoft.com/office/drawing/2014/main" id="{F1A8C18F-D1CE-4BE3-B4C5-C0E8256F4E9B}"/>
              </a:ext>
            </a:extLst>
          </p:cNvPr>
          <p:cNvCxnSpPr>
            <a:cxnSpLocks/>
          </p:cNvCxnSpPr>
          <p:nvPr userDrawn="1"/>
        </p:nvCxnSpPr>
        <p:spPr>
          <a:xfrm>
            <a:off x="6324599" y="4077398"/>
            <a:ext cx="54102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 Placeholder 7">
            <a:extLst>
              <a:ext uri="{FF2B5EF4-FFF2-40B4-BE49-F238E27FC236}">
                <a16:creationId xmlns:a16="http://schemas.microsoft.com/office/drawing/2014/main" id="{120EA9BD-4884-4BE1-954E-E9B0088B551F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324599" y="6060358"/>
            <a:ext cx="5410201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58" name="Content Placeholder 9">
            <a:extLst>
              <a:ext uri="{FF2B5EF4-FFF2-40B4-BE49-F238E27FC236}">
                <a16:creationId xmlns:a16="http://schemas.microsoft.com/office/drawing/2014/main" id="{19F8FE23-C3C3-4693-A964-868967457E4A}"/>
              </a:ext>
            </a:extLst>
          </p:cNvPr>
          <p:cNvSpPr>
            <a:spLocks noGrp="1"/>
          </p:cNvSpPr>
          <p:nvPr>
            <p:ph sz="quarter" idx="79" hasCustomPrompt="1"/>
          </p:nvPr>
        </p:nvSpPr>
        <p:spPr>
          <a:xfrm>
            <a:off x="6324599" y="1487804"/>
            <a:ext cx="5410201" cy="17352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9" name="Content Placeholder 9">
            <a:extLst>
              <a:ext uri="{FF2B5EF4-FFF2-40B4-BE49-F238E27FC236}">
                <a16:creationId xmlns:a16="http://schemas.microsoft.com/office/drawing/2014/main" id="{D6544711-FDDD-466F-BDB8-8218BF61379B}"/>
              </a:ext>
            </a:extLst>
          </p:cNvPr>
          <p:cNvSpPr>
            <a:spLocks noGrp="1"/>
          </p:cNvSpPr>
          <p:nvPr>
            <p:ph sz="quarter" idx="80" hasCustomPrompt="1"/>
          </p:nvPr>
        </p:nvSpPr>
        <p:spPr>
          <a:xfrm>
            <a:off x="6324599" y="4145433"/>
            <a:ext cx="5410201" cy="17352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0" name="Текст 5">
            <a:extLst>
              <a:ext uri="{FF2B5EF4-FFF2-40B4-BE49-F238E27FC236}">
                <a16:creationId xmlns:a16="http://schemas.microsoft.com/office/drawing/2014/main" id="{18D99F18-3E88-4FB8-A4E1-CD36A9E7199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1089032"/>
            <a:ext cx="5419726" cy="508575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0204547-9592-3473-5E1E-9476BB0012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68739"/>
            <a:ext cx="1028700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709C5B0-7D8F-CF1E-DD5A-AD01451935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1" y="6453350"/>
            <a:ext cx="5429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4A0B44E-EE59-0A2B-0F96-53938978E54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62249"/>
            <a:ext cx="9372601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005454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_Текст, Диаграмма 2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Текст 7">
            <a:extLst>
              <a:ext uri="{FF2B5EF4-FFF2-40B4-BE49-F238E27FC236}">
                <a16:creationId xmlns:a16="http://schemas.microsoft.com/office/drawing/2014/main" id="{636860FD-4BB0-4136-9692-38185CE88BAB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457201" y="3269347"/>
            <a:ext cx="1128375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25" name="Прямая соединительная линия 29">
            <a:extLst>
              <a:ext uri="{FF2B5EF4-FFF2-40B4-BE49-F238E27FC236}">
                <a16:creationId xmlns:a16="http://schemas.microsoft.com/office/drawing/2014/main" id="{B5E3F0D6-BBED-4067-AD56-63CA896EEE8A}"/>
              </a:ext>
            </a:extLst>
          </p:cNvPr>
          <p:cNvCxnSpPr>
            <a:cxnSpLocks/>
          </p:cNvCxnSpPr>
          <p:nvPr userDrawn="1"/>
        </p:nvCxnSpPr>
        <p:spPr>
          <a:xfrm>
            <a:off x="457200" y="3597806"/>
            <a:ext cx="1129114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7">
            <a:extLst>
              <a:ext uri="{FF2B5EF4-FFF2-40B4-BE49-F238E27FC236}">
                <a16:creationId xmlns:a16="http://schemas.microsoft.com/office/drawing/2014/main" id="{02232828-DCA3-4F4C-A90F-D3547F513D76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57202" y="6060358"/>
            <a:ext cx="11282322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29" name="Content Placeholder 9">
            <a:extLst>
              <a:ext uri="{FF2B5EF4-FFF2-40B4-BE49-F238E27FC236}">
                <a16:creationId xmlns:a16="http://schemas.microsoft.com/office/drawing/2014/main" id="{5CAF19BB-2AC7-495C-B517-267C0EC0E4EC}"/>
              </a:ext>
            </a:extLst>
          </p:cNvPr>
          <p:cNvSpPr>
            <a:spLocks noGrp="1"/>
          </p:cNvSpPr>
          <p:nvPr>
            <p:ph sz="quarter" idx="79" hasCustomPrompt="1"/>
          </p:nvPr>
        </p:nvSpPr>
        <p:spPr>
          <a:xfrm>
            <a:off x="457200" y="3657600"/>
            <a:ext cx="11277600" cy="2304288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0" name="Text Placeholder 7">
            <a:extLst>
              <a:ext uri="{FF2B5EF4-FFF2-40B4-BE49-F238E27FC236}">
                <a16:creationId xmlns:a16="http://schemas.microsoft.com/office/drawing/2014/main" id="{3F1CEED3-0128-4204-8EBB-96D6546725DC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6324599" y="2970051"/>
            <a:ext cx="5410201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72853B6-C1F8-26B6-85C2-AFFCCB4F81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68739"/>
            <a:ext cx="1028700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A4D54BE-4B9D-FCE7-0F9A-540149E925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1" y="6453350"/>
            <a:ext cx="5429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Текст 5">
            <a:extLst>
              <a:ext uri="{FF2B5EF4-FFF2-40B4-BE49-F238E27FC236}">
                <a16:creationId xmlns:a16="http://schemas.microsoft.com/office/drawing/2014/main" id="{F811812A-6748-5757-B7AF-754EF7F0FF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7201" y="1089031"/>
            <a:ext cx="5417419" cy="199545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Текст 7">
            <a:extLst>
              <a:ext uri="{FF2B5EF4-FFF2-40B4-BE49-F238E27FC236}">
                <a16:creationId xmlns:a16="http://schemas.microsoft.com/office/drawing/2014/main" id="{EE7C5599-A60F-FEA6-68E4-579B541205C3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6324599" y="1089032"/>
            <a:ext cx="541020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11" name="Прямая соединительная линия 29">
            <a:extLst>
              <a:ext uri="{FF2B5EF4-FFF2-40B4-BE49-F238E27FC236}">
                <a16:creationId xmlns:a16="http://schemas.microsoft.com/office/drawing/2014/main" id="{5108323A-4A69-C7CF-12AB-AF1AF8239469}"/>
              </a:ext>
            </a:extLst>
          </p:cNvPr>
          <p:cNvCxnSpPr>
            <a:cxnSpLocks/>
          </p:cNvCxnSpPr>
          <p:nvPr userDrawn="1"/>
        </p:nvCxnSpPr>
        <p:spPr>
          <a:xfrm>
            <a:off x="6324599" y="1419390"/>
            <a:ext cx="54102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9">
            <a:extLst>
              <a:ext uri="{FF2B5EF4-FFF2-40B4-BE49-F238E27FC236}">
                <a16:creationId xmlns:a16="http://schemas.microsoft.com/office/drawing/2014/main" id="{20C04579-6F59-7682-92BB-EF1F975C3490}"/>
              </a:ext>
            </a:extLst>
          </p:cNvPr>
          <p:cNvSpPr>
            <a:spLocks noGrp="1"/>
          </p:cNvSpPr>
          <p:nvPr>
            <p:ph sz="quarter" idx="81" hasCustomPrompt="1"/>
          </p:nvPr>
        </p:nvSpPr>
        <p:spPr>
          <a:xfrm>
            <a:off x="6324599" y="1487806"/>
            <a:ext cx="5410201" cy="138377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4C6B47-9716-A4AD-D5DF-CFF14CAFD2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62249"/>
            <a:ext cx="9372601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07226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_Текст, Диаграмма 2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46F7980-044B-F753-187E-C5A56B6480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68739"/>
            <a:ext cx="1028700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603529D-A0F7-0ADE-4ACF-50FCC43845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1" y="6453350"/>
            <a:ext cx="5429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Текст 5">
            <a:extLst>
              <a:ext uri="{FF2B5EF4-FFF2-40B4-BE49-F238E27FC236}">
                <a16:creationId xmlns:a16="http://schemas.microsoft.com/office/drawing/2014/main" id="{4FA790A7-2F99-B375-85E7-4427F1FBE67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1089032"/>
            <a:ext cx="11277600" cy="1425569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27B9282B-8DB7-BC56-8ECF-061227E76258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6324599" y="6083339"/>
            <a:ext cx="5410201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10" name="Текст 7">
            <a:extLst>
              <a:ext uri="{FF2B5EF4-FFF2-40B4-BE49-F238E27FC236}">
                <a16:creationId xmlns:a16="http://schemas.microsoft.com/office/drawing/2014/main" id="{827F7C32-0A4F-ADB3-4550-68633B014512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6324599" y="2770180"/>
            <a:ext cx="541020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2E084D9E-4A44-44B0-FE08-662A65CBDDC9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57200" y="6083339"/>
            <a:ext cx="5419726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12" name="Текст 7">
            <a:extLst>
              <a:ext uri="{FF2B5EF4-FFF2-40B4-BE49-F238E27FC236}">
                <a16:creationId xmlns:a16="http://schemas.microsoft.com/office/drawing/2014/main" id="{7E30A539-BDC1-5175-F596-8C22D49D2426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457200" y="2770180"/>
            <a:ext cx="541972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E832C04B-DA61-C268-2FCA-3289DBD9AAF4}"/>
              </a:ext>
            </a:extLst>
          </p:cNvPr>
          <p:cNvCxnSpPr>
            <a:cxnSpLocks/>
          </p:cNvCxnSpPr>
          <p:nvPr userDrawn="1"/>
        </p:nvCxnSpPr>
        <p:spPr>
          <a:xfrm>
            <a:off x="457200" y="3098639"/>
            <a:ext cx="541972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800A1110-1AF6-4A61-DF35-E172F020F392}"/>
              </a:ext>
            </a:extLst>
          </p:cNvPr>
          <p:cNvCxnSpPr>
            <a:cxnSpLocks/>
          </p:cNvCxnSpPr>
          <p:nvPr userDrawn="1"/>
        </p:nvCxnSpPr>
        <p:spPr>
          <a:xfrm>
            <a:off x="6324599" y="3098639"/>
            <a:ext cx="54102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ontent Placeholder 9">
            <a:extLst>
              <a:ext uri="{FF2B5EF4-FFF2-40B4-BE49-F238E27FC236}">
                <a16:creationId xmlns:a16="http://schemas.microsoft.com/office/drawing/2014/main" id="{3290EDB6-4D6D-6D6F-9B96-8E0393E28E25}"/>
              </a:ext>
            </a:extLst>
          </p:cNvPr>
          <p:cNvSpPr>
            <a:spLocks noGrp="1"/>
          </p:cNvSpPr>
          <p:nvPr>
            <p:ph sz="quarter" idx="66" hasCustomPrompt="1"/>
          </p:nvPr>
        </p:nvSpPr>
        <p:spPr>
          <a:xfrm>
            <a:off x="457200" y="3167054"/>
            <a:ext cx="5419726" cy="2776547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6" name="Content Placeholder 9">
            <a:extLst>
              <a:ext uri="{FF2B5EF4-FFF2-40B4-BE49-F238E27FC236}">
                <a16:creationId xmlns:a16="http://schemas.microsoft.com/office/drawing/2014/main" id="{F2A6DA97-DC04-7925-C7B6-CABF04E952F0}"/>
              </a:ext>
            </a:extLst>
          </p:cNvPr>
          <p:cNvSpPr>
            <a:spLocks noGrp="1"/>
          </p:cNvSpPr>
          <p:nvPr>
            <p:ph sz="quarter" idx="70" hasCustomPrompt="1"/>
          </p:nvPr>
        </p:nvSpPr>
        <p:spPr>
          <a:xfrm>
            <a:off x="6324599" y="3167054"/>
            <a:ext cx="5410201" cy="2776547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B7ED05-D2D1-92D4-C769-5DA1F076737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62249"/>
            <a:ext cx="9372601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04723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_Текст, Диаграмма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503C275C-93F5-4D8A-BDF7-9B7388B9896A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6324599" y="3408651"/>
            <a:ext cx="5410201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021B326-7CEB-CB9E-F2E2-F8FE225088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68739"/>
            <a:ext cx="1028700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9B1B82B-B12A-6F29-FEF2-85D9C517A0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1" y="6453350"/>
            <a:ext cx="5429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Текст 5">
            <a:extLst>
              <a:ext uri="{FF2B5EF4-FFF2-40B4-BE49-F238E27FC236}">
                <a16:creationId xmlns:a16="http://schemas.microsoft.com/office/drawing/2014/main" id="{85CD2A7A-A183-9B87-3A41-D848A499755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7201" y="1089032"/>
            <a:ext cx="5417419" cy="2434047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Текст 7">
            <a:extLst>
              <a:ext uri="{FF2B5EF4-FFF2-40B4-BE49-F238E27FC236}">
                <a16:creationId xmlns:a16="http://schemas.microsoft.com/office/drawing/2014/main" id="{ABB38350-1591-B47D-DDDF-1C1EE9259577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6324599" y="1089032"/>
            <a:ext cx="541020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11" name="Прямая соединительная линия 29">
            <a:extLst>
              <a:ext uri="{FF2B5EF4-FFF2-40B4-BE49-F238E27FC236}">
                <a16:creationId xmlns:a16="http://schemas.microsoft.com/office/drawing/2014/main" id="{4D4DC48B-A7E0-7F5D-20FF-201AC73C652C}"/>
              </a:ext>
            </a:extLst>
          </p:cNvPr>
          <p:cNvCxnSpPr>
            <a:cxnSpLocks/>
          </p:cNvCxnSpPr>
          <p:nvPr userDrawn="1"/>
        </p:nvCxnSpPr>
        <p:spPr>
          <a:xfrm>
            <a:off x="6324599" y="1419390"/>
            <a:ext cx="54102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9">
            <a:extLst>
              <a:ext uri="{FF2B5EF4-FFF2-40B4-BE49-F238E27FC236}">
                <a16:creationId xmlns:a16="http://schemas.microsoft.com/office/drawing/2014/main" id="{B32F63BC-03AE-4E7C-AAD8-93D7A84F27BD}"/>
              </a:ext>
            </a:extLst>
          </p:cNvPr>
          <p:cNvSpPr>
            <a:spLocks noGrp="1"/>
          </p:cNvSpPr>
          <p:nvPr>
            <p:ph sz="quarter" idx="83" hasCustomPrompt="1"/>
          </p:nvPr>
        </p:nvSpPr>
        <p:spPr>
          <a:xfrm>
            <a:off x="6324599" y="1487804"/>
            <a:ext cx="5410201" cy="1712596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3F49385C-97E4-2B7B-BDD8-DE620257D3D6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6324599" y="6083339"/>
            <a:ext cx="5410201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14" name="Текст 7">
            <a:extLst>
              <a:ext uri="{FF2B5EF4-FFF2-40B4-BE49-F238E27FC236}">
                <a16:creationId xmlns:a16="http://schemas.microsoft.com/office/drawing/2014/main" id="{DBF1E4D5-13E4-30D0-0CF4-5487A0938F03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6324599" y="3748939"/>
            <a:ext cx="541020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27109B10-D810-43A7-5515-127CA8DA1439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57200" y="6083339"/>
            <a:ext cx="5419726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18" name="Текст 7">
            <a:extLst>
              <a:ext uri="{FF2B5EF4-FFF2-40B4-BE49-F238E27FC236}">
                <a16:creationId xmlns:a16="http://schemas.microsoft.com/office/drawing/2014/main" id="{EBE60BAB-479A-7DA4-E572-0637A6D467A7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457200" y="3748939"/>
            <a:ext cx="541972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A514D2C8-F800-FE85-C04C-415CD5AB103F}"/>
              </a:ext>
            </a:extLst>
          </p:cNvPr>
          <p:cNvCxnSpPr>
            <a:cxnSpLocks/>
          </p:cNvCxnSpPr>
          <p:nvPr userDrawn="1"/>
        </p:nvCxnSpPr>
        <p:spPr>
          <a:xfrm>
            <a:off x="457200" y="4077398"/>
            <a:ext cx="541972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141E8D46-1E26-C442-CFA5-8EE5703F85B5}"/>
              </a:ext>
            </a:extLst>
          </p:cNvPr>
          <p:cNvCxnSpPr>
            <a:cxnSpLocks/>
          </p:cNvCxnSpPr>
          <p:nvPr userDrawn="1"/>
        </p:nvCxnSpPr>
        <p:spPr>
          <a:xfrm>
            <a:off x="6324599" y="4077398"/>
            <a:ext cx="54102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ontent Placeholder 9">
            <a:extLst>
              <a:ext uri="{FF2B5EF4-FFF2-40B4-BE49-F238E27FC236}">
                <a16:creationId xmlns:a16="http://schemas.microsoft.com/office/drawing/2014/main" id="{44062BCC-66C7-7BB6-712B-B7D893807A0E}"/>
              </a:ext>
            </a:extLst>
          </p:cNvPr>
          <p:cNvSpPr>
            <a:spLocks noGrp="1"/>
          </p:cNvSpPr>
          <p:nvPr>
            <p:ph sz="quarter" idx="84" hasCustomPrompt="1"/>
          </p:nvPr>
        </p:nvSpPr>
        <p:spPr>
          <a:xfrm>
            <a:off x="457200" y="4208399"/>
            <a:ext cx="5419726" cy="17352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4" name="Content Placeholder 9">
            <a:extLst>
              <a:ext uri="{FF2B5EF4-FFF2-40B4-BE49-F238E27FC236}">
                <a16:creationId xmlns:a16="http://schemas.microsoft.com/office/drawing/2014/main" id="{B74DC67D-00E7-B46B-876D-8ACFF85DD283}"/>
              </a:ext>
            </a:extLst>
          </p:cNvPr>
          <p:cNvSpPr>
            <a:spLocks noGrp="1"/>
          </p:cNvSpPr>
          <p:nvPr>
            <p:ph sz="quarter" idx="70" hasCustomPrompt="1"/>
          </p:nvPr>
        </p:nvSpPr>
        <p:spPr>
          <a:xfrm>
            <a:off x="6324599" y="4208399"/>
            <a:ext cx="5410201" cy="17352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124C706-5DE3-C8C8-E3F1-6084418264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62249"/>
            <a:ext cx="9372601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539547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_Текст, Диаграмма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 Placeholder 7">
            <a:extLst>
              <a:ext uri="{FF2B5EF4-FFF2-40B4-BE49-F238E27FC236}">
                <a16:creationId xmlns:a16="http://schemas.microsoft.com/office/drawing/2014/main" id="{5EE94929-948E-4C1A-AD64-75C36D106DA4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55764" y="6060358"/>
            <a:ext cx="3596288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6" name="Текст 7">
            <a:extLst>
              <a:ext uri="{FF2B5EF4-FFF2-40B4-BE49-F238E27FC236}">
                <a16:creationId xmlns:a16="http://schemas.microsoft.com/office/drawing/2014/main" id="{7E143F1F-684C-4FEE-9CCA-22E00F19851E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457201" y="2747014"/>
            <a:ext cx="3597122" cy="3214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B7DEB2B1-3036-407F-8DA4-C9C84A67427B}"/>
              </a:ext>
            </a:extLst>
          </p:cNvPr>
          <p:cNvCxnSpPr>
            <a:cxnSpLocks/>
          </p:cNvCxnSpPr>
          <p:nvPr userDrawn="1"/>
        </p:nvCxnSpPr>
        <p:spPr>
          <a:xfrm>
            <a:off x="457200" y="3068487"/>
            <a:ext cx="359947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 Placeholder 7">
            <a:extLst>
              <a:ext uri="{FF2B5EF4-FFF2-40B4-BE49-F238E27FC236}">
                <a16:creationId xmlns:a16="http://schemas.microsoft.com/office/drawing/2014/main" id="{C06C286A-EDF4-43C0-8BC8-CF3A94C0569A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4297666" y="6060358"/>
            <a:ext cx="3596288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0" name="Текст 7">
            <a:extLst>
              <a:ext uri="{FF2B5EF4-FFF2-40B4-BE49-F238E27FC236}">
                <a16:creationId xmlns:a16="http://schemas.microsoft.com/office/drawing/2014/main" id="{27749A45-DF58-4FD5-AC52-E3890054356D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4299103" y="2747014"/>
            <a:ext cx="3597122" cy="3214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2" name="Прямая соединительная линия 41">
            <a:extLst>
              <a:ext uri="{FF2B5EF4-FFF2-40B4-BE49-F238E27FC236}">
                <a16:creationId xmlns:a16="http://schemas.microsoft.com/office/drawing/2014/main" id="{CDF85D56-7C03-4A4B-84CD-6A566BC7AB04}"/>
              </a:ext>
            </a:extLst>
          </p:cNvPr>
          <p:cNvCxnSpPr>
            <a:cxnSpLocks/>
          </p:cNvCxnSpPr>
          <p:nvPr userDrawn="1"/>
        </p:nvCxnSpPr>
        <p:spPr>
          <a:xfrm>
            <a:off x="4299102" y="3068487"/>
            <a:ext cx="359947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 Placeholder 7">
            <a:extLst>
              <a:ext uri="{FF2B5EF4-FFF2-40B4-BE49-F238E27FC236}">
                <a16:creationId xmlns:a16="http://schemas.microsoft.com/office/drawing/2014/main" id="{D443F0F4-09A0-45F1-B109-8177B7230BA6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8148638" y="6060358"/>
            <a:ext cx="3585330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4" name="Текст 7">
            <a:extLst>
              <a:ext uri="{FF2B5EF4-FFF2-40B4-BE49-F238E27FC236}">
                <a16:creationId xmlns:a16="http://schemas.microsoft.com/office/drawing/2014/main" id="{AC295CD9-C765-4A02-AC1A-EB509A4B4F03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8150076" y="2747014"/>
            <a:ext cx="3586162" cy="3214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6" name="Прямая соединительная линия 45">
            <a:extLst>
              <a:ext uri="{FF2B5EF4-FFF2-40B4-BE49-F238E27FC236}">
                <a16:creationId xmlns:a16="http://schemas.microsoft.com/office/drawing/2014/main" id="{46F7D1A3-7E2B-44E6-A28C-1E658A367D29}"/>
              </a:ext>
            </a:extLst>
          </p:cNvPr>
          <p:cNvCxnSpPr>
            <a:cxnSpLocks/>
          </p:cNvCxnSpPr>
          <p:nvPr userDrawn="1"/>
        </p:nvCxnSpPr>
        <p:spPr>
          <a:xfrm>
            <a:off x="8150074" y="3068487"/>
            <a:ext cx="358851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Content Placeholder 9">
            <a:extLst>
              <a:ext uri="{FF2B5EF4-FFF2-40B4-BE49-F238E27FC236}">
                <a16:creationId xmlns:a16="http://schemas.microsoft.com/office/drawing/2014/main" id="{FE587451-42B5-4D62-87BB-EF2C28FE2460}"/>
              </a:ext>
            </a:extLst>
          </p:cNvPr>
          <p:cNvSpPr>
            <a:spLocks noGrp="1"/>
          </p:cNvSpPr>
          <p:nvPr>
            <p:ph sz="quarter" idx="80" hasCustomPrompt="1"/>
          </p:nvPr>
        </p:nvSpPr>
        <p:spPr>
          <a:xfrm>
            <a:off x="455766" y="3141663"/>
            <a:ext cx="3596400" cy="27360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1" name="Content Placeholder 9">
            <a:extLst>
              <a:ext uri="{FF2B5EF4-FFF2-40B4-BE49-F238E27FC236}">
                <a16:creationId xmlns:a16="http://schemas.microsoft.com/office/drawing/2014/main" id="{D52F56A4-3289-4538-92F4-CA43878F08CA}"/>
              </a:ext>
            </a:extLst>
          </p:cNvPr>
          <p:cNvSpPr>
            <a:spLocks noGrp="1"/>
          </p:cNvSpPr>
          <p:nvPr>
            <p:ph sz="quarter" idx="81" hasCustomPrompt="1"/>
          </p:nvPr>
        </p:nvSpPr>
        <p:spPr>
          <a:xfrm>
            <a:off x="4299102" y="3141663"/>
            <a:ext cx="3596400" cy="27360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2" name="Content Placeholder 9">
            <a:extLst>
              <a:ext uri="{FF2B5EF4-FFF2-40B4-BE49-F238E27FC236}">
                <a16:creationId xmlns:a16="http://schemas.microsoft.com/office/drawing/2014/main" id="{5F1D20B4-0BDA-4395-80D9-824851B5B7CE}"/>
              </a:ext>
            </a:extLst>
          </p:cNvPr>
          <p:cNvSpPr>
            <a:spLocks noGrp="1"/>
          </p:cNvSpPr>
          <p:nvPr>
            <p:ph sz="quarter" idx="82" hasCustomPrompt="1"/>
          </p:nvPr>
        </p:nvSpPr>
        <p:spPr>
          <a:xfrm>
            <a:off x="8150076" y="3141663"/>
            <a:ext cx="3596400" cy="27360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3CCE239-933E-4691-42B6-94AF0F399B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68739"/>
            <a:ext cx="1028700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AEF5D30-9D97-5F1B-FC29-67D9D5C50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1" y="6453350"/>
            <a:ext cx="5429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Текст 5">
            <a:extLst>
              <a:ext uri="{FF2B5EF4-FFF2-40B4-BE49-F238E27FC236}">
                <a16:creationId xmlns:a16="http://schemas.microsoft.com/office/drawing/2014/main" id="{97922564-1E55-0953-9C21-881CD44F08D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1089032"/>
            <a:ext cx="11277600" cy="1425569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334B26A-7175-32BD-7C65-29C7C6467C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62249"/>
            <a:ext cx="9372601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2434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_Диаграмма/объект 4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Placeholder 7">
            <a:extLst>
              <a:ext uri="{FF2B5EF4-FFF2-40B4-BE49-F238E27FC236}">
                <a16:creationId xmlns:a16="http://schemas.microsoft.com/office/drawing/2014/main" id="{519E6142-AFE6-4688-96BC-FA895D8BAD18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6324599" y="3408651"/>
            <a:ext cx="5410201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2" name="Текст 7">
            <a:extLst>
              <a:ext uri="{FF2B5EF4-FFF2-40B4-BE49-F238E27FC236}">
                <a16:creationId xmlns:a16="http://schemas.microsoft.com/office/drawing/2014/main" id="{6C9EFC52-2BDD-4163-AB62-7FBDD5CDA666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6324599" y="1090931"/>
            <a:ext cx="541020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5" name="Прямая соединительная линия 34">
            <a:extLst>
              <a:ext uri="{FF2B5EF4-FFF2-40B4-BE49-F238E27FC236}">
                <a16:creationId xmlns:a16="http://schemas.microsoft.com/office/drawing/2014/main" id="{6C61A241-7081-48C6-9EBA-B8FB1913B0EC}"/>
              </a:ext>
            </a:extLst>
          </p:cNvPr>
          <p:cNvCxnSpPr>
            <a:cxnSpLocks/>
          </p:cNvCxnSpPr>
          <p:nvPr userDrawn="1"/>
        </p:nvCxnSpPr>
        <p:spPr>
          <a:xfrm>
            <a:off x="6324599" y="1419390"/>
            <a:ext cx="54102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Текст 7">
            <a:extLst>
              <a:ext uri="{FF2B5EF4-FFF2-40B4-BE49-F238E27FC236}">
                <a16:creationId xmlns:a16="http://schemas.microsoft.com/office/drawing/2014/main" id="{B344DF93-B4CB-408F-AC4A-63B185CADF03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6324599" y="3748939"/>
            <a:ext cx="541020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0" name="Прямая соединительная линия 39">
            <a:extLst>
              <a:ext uri="{FF2B5EF4-FFF2-40B4-BE49-F238E27FC236}">
                <a16:creationId xmlns:a16="http://schemas.microsoft.com/office/drawing/2014/main" id="{08EEAAF4-9AEF-4A40-B4D6-D1C380A23E70}"/>
              </a:ext>
            </a:extLst>
          </p:cNvPr>
          <p:cNvCxnSpPr>
            <a:cxnSpLocks/>
          </p:cNvCxnSpPr>
          <p:nvPr userDrawn="1"/>
        </p:nvCxnSpPr>
        <p:spPr>
          <a:xfrm>
            <a:off x="6324599" y="4077398"/>
            <a:ext cx="54102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 Placeholder 7">
            <a:extLst>
              <a:ext uri="{FF2B5EF4-FFF2-40B4-BE49-F238E27FC236}">
                <a16:creationId xmlns:a16="http://schemas.microsoft.com/office/drawing/2014/main" id="{3E15B1DF-F2AC-44C5-9B36-B15BBBA66D18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324599" y="6060358"/>
            <a:ext cx="5410201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2" name="Content Placeholder 9">
            <a:extLst>
              <a:ext uri="{FF2B5EF4-FFF2-40B4-BE49-F238E27FC236}">
                <a16:creationId xmlns:a16="http://schemas.microsoft.com/office/drawing/2014/main" id="{36705014-9C22-4B68-A96E-D4D9D228E923}"/>
              </a:ext>
            </a:extLst>
          </p:cNvPr>
          <p:cNvSpPr>
            <a:spLocks noGrp="1"/>
          </p:cNvSpPr>
          <p:nvPr>
            <p:ph sz="quarter" idx="89" hasCustomPrompt="1"/>
          </p:nvPr>
        </p:nvSpPr>
        <p:spPr>
          <a:xfrm>
            <a:off x="6324599" y="1487804"/>
            <a:ext cx="5410201" cy="17352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3" name="Content Placeholder 9">
            <a:extLst>
              <a:ext uri="{FF2B5EF4-FFF2-40B4-BE49-F238E27FC236}">
                <a16:creationId xmlns:a16="http://schemas.microsoft.com/office/drawing/2014/main" id="{729509DF-E922-4F4B-83A5-6FDA5459935D}"/>
              </a:ext>
            </a:extLst>
          </p:cNvPr>
          <p:cNvSpPr>
            <a:spLocks noGrp="1"/>
          </p:cNvSpPr>
          <p:nvPr>
            <p:ph sz="quarter" idx="90" hasCustomPrompt="1"/>
          </p:nvPr>
        </p:nvSpPr>
        <p:spPr>
          <a:xfrm>
            <a:off x="6324599" y="4145433"/>
            <a:ext cx="5410201" cy="17352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4" name="Text Placeholder 7">
            <a:extLst>
              <a:ext uri="{FF2B5EF4-FFF2-40B4-BE49-F238E27FC236}">
                <a16:creationId xmlns:a16="http://schemas.microsoft.com/office/drawing/2014/main" id="{63CA5584-EB02-4847-B496-911272335292}"/>
              </a:ext>
            </a:extLst>
          </p:cNvPr>
          <p:cNvSpPr>
            <a:spLocks noGrp="1"/>
          </p:cNvSpPr>
          <p:nvPr>
            <p:ph type="body" sz="quarter" idx="91" hasCustomPrompt="1"/>
          </p:nvPr>
        </p:nvSpPr>
        <p:spPr>
          <a:xfrm>
            <a:off x="457200" y="3408651"/>
            <a:ext cx="5410201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7" name="Текст 7">
            <a:extLst>
              <a:ext uri="{FF2B5EF4-FFF2-40B4-BE49-F238E27FC236}">
                <a16:creationId xmlns:a16="http://schemas.microsoft.com/office/drawing/2014/main" id="{7E6AE207-EA75-4654-B60C-C9F5D608326B}"/>
              </a:ext>
            </a:extLst>
          </p:cNvPr>
          <p:cNvSpPr>
            <a:spLocks noGrp="1"/>
          </p:cNvSpPr>
          <p:nvPr>
            <p:ph type="body" sz="quarter" idx="92" hasCustomPrompt="1"/>
          </p:nvPr>
        </p:nvSpPr>
        <p:spPr>
          <a:xfrm>
            <a:off x="457200" y="1090931"/>
            <a:ext cx="541020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9" name="Прямая соединительная линия 48">
            <a:extLst>
              <a:ext uri="{FF2B5EF4-FFF2-40B4-BE49-F238E27FC236}">
                <a16:creationId xmlns:a16="http://schemas.microsoft.com/office/drawing/2014/main" id="{23AA0AA5-432D-4461-8987-7DFE5245031D}"/>
              </a:ext>
            </a:extLst>
          </p:cNvPr>
          <p:cNvCxnSpPr>
            <a:cxnSpLocks/>
          </p:cNvCxnSpPr>
          <p:nvPr userDrawn="1"/>
        </p:nvCxnSpPr>
        <p:spPr>
          <a:xfrm>
            <a:off x="457200" y="1419390"/>
            <a:ext cx="54102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Текст 7">
            <a:extLst>
              <a:ext uri="{FF2B5EF4-FFF2-40B4-BE49-F238E27FC236}">
                <a16:creationId xmlns:a16="http://schemas.microsoft.com/office/drawing/2014/main" id="{24417462-4AB3-47AA-8375-CA1C7C6CB757}"/>
              </a:ext>
            </a:extLst>
          </p:cNvPr>
          <p:cNvSpPr>
            <a:spLocks noGrp="1"/>
          </p:cNvSpPr>
          <p:nvPr>
            <p:ph type="body" sz="quarter" idx="93" hasCustomPrompt="1"/>
          </p:nvPr>
        </p:nvSpPr>
        <p:spPr>
          <a:xfrm>
            <a:off x="457200" y="3748939"/>
            <a:ext cx="541020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51" name="Прямая соединительная линия 50">
            <a:extLst>
              <a:ext uri="{FF2B5EF4-FFF2-40B4-BE49-F238E27FC236}">
                <a16:creationId xmlns:a16="http://schemas.microsoft.com/office/drawing/2014/main" id="{9F1C9F4A-BCDC-4702-B8A5-F245A78B3085}"/>
              </a:ext>
            </a:extLst>
          </p:cNvPr>
          <p:cNvCxnSpPr>
            <a:cxnSpLocks/>
          </p:cNvCxnSpPr>
          <p:nvPr userDrawn="1"/>
        </p:nvCxnSpPr>
        <p:spPr>
          <a:xfrm>
            <a:off x="457200" y="4077398"/>
            <a:ext cx="54102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 Placeholder 7">
            <a:extLst>
              <a:ext uri="{FF2B5EF4-FFF2-40B4-BE49-F238E27FC236}">
                <a16:creationId xmlns:a16="http://schemas.microsoft.com/office/drawing/2014/main" id="{620B9A65-DDA4-4DFE-964B-0D88FB8D07E4}"/>
              </a:ext>
            </a:extLst>
          </p:cNvPr>
          <p:cNvSpPr>
            <a:spLocks noGrp="1"/>
          </p:cNvSpPr>
          <p:nvPr>
            <p:ph type="body" sz="quarter" idx="94" hasCustomPrompt="1"/>
          </p:nvPr>
        </p:nvSpPr>
        <p:spPr>
          <a:xfrm>
            <a:off x="457200" y="6060358"/>
            <a:ext cx="5410201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53" name="Content Placeholder 9">
            <a:extLst>
              <a:ext uri="{FF2B5EF4-FFF2-40B4-BE49-F238E27FC236}">
                <a16:creationId xmlns:a16="http://schemas.microsoft.com/office/drawing/2014/main" id="{D3465FD0-BADF-43CF-BBFC-F463CC9C0D64}"/>
              </a:ext>
            </a:extLst>
          </p:cNvPr>
          <p:cNvSpPr>
            <a:spLocks noGrp="1"/>
          </p:cNvSpPr>
          <p:nvPr>
            <p:ph sz="quarter" idx="95" hasCustomPrompt="1"/>
          </p:nvPr>
        </p:nvSpPr>
        <p:spPr>
          <a:xfrm>
            <a:off x="457200" y="1487804"/>
            <a:ext cx="5410201" cy="17352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4" name="Content Placeholder 9">
            <a:extLst>
              <a:ext uri="{FF2B5EF4-FFF2-40B4-BE49-F238E27FC236}">
                <a16:creationId xmlns:a16="http://schemas.microsoft.com/office/drawing/2014/main" id="{5A5C9E6E-C682-4FC3-BA61-D19B2A07F906}"/>
              </a:ext>
            </a:extLst>
          </p:cNvPr>
          <p:cNvSpPr>
            <a:spLocks noGrp="1"/>
          </p:cNvSpPr>
          <p:nvPr>
            <p:ph sz="quarter" idx="96" hasCustomPrompt="1"/>
          </p:nvPr>
        </p:nvSpPr>
        <p:spPr>
          <a:xfrm>
            <a:off x="457200" y="4145433"/>
            <a:ext cx="5410201" cy="17352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FAEFC03-B393-9D86-8930-61A8C3BA90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68739"/>
            <a:ext cx="1028700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26B5023-96C4-41AB-2D22-E7672D3E6A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1" y="6453350"/>
            <a:ext cx="5429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ACCCA96-43A7-EFCB-4FCE-B87FC778D3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62249"/>
            <a:ext cx="9372601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953259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3_Титул (Небоскреб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Объект 1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59686899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0" name="Слайд think-cell" r:id="rId4" imgW="470" imgH="469" progId="TCLayout.ActiveDocument.1">
                  <p:embed/>
                </p:oleObj>
              </mc:Choice>
              <mc:Fallback>
                <p:oleObj name="Слайд think-cell" r:id="rId4" imgW="470" imgH="469" progId="TCLayout.ActiveDocument.1">
                  <p:embed/>
                  <p:pic>
                    <p:nvPicPr>
                      <p:cNvPr id="12" name="Объект 1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718593BB-B89D-4230-AEB5-D90F9225FF53}"/>
              </a:ext>
            </a:extLst>
          </p:cNvPr>
          <p:cNvSpPr/>
          <p:nvPr userDrawn="1"/>
        </p:nvSpPr>
        <p:spPr>
          <a:xfrm>
            <a:off x="10970420" y="0"/>
            <a:ext cx="1221580" cy="5257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6820AE5-62B1-414B-80FE-2AFD0A76C0A0}"/>
              </a:ext>
            </a:extLst>
          </p:cNvPr>
          <p:cNvSpPr/>
          <p:nvPr userDrawn="1"/>
        </p:nvSpPr>
        <p:spPr>
          <a:xfrm flipH="1" flipV="1">
            <a:off x="2286000" y="5257800"/>
            <a:ext cx="8684420" cy="1143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D517D303-6612-918E-04FC-7C0DBE9894CD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07361" y="0"/>
            <a:ext cx="4612825" cy="6400800"/>
          </a:xfrm>
          <a:prstGeom prst="rect">
            <a:avLst/>
          </a:prstGeom>
        </p:spPr>
      </p:pic>
      <p:sp>
        <p:nvSpPr>
          <p:cNvPr id="17" name="Rectangle 12">
            <a:extLst>
              <a:ext uri="{FF2B5EF4-FFF2-40B4-BE49-F238E27FC236}">
                <a16:creationId xmlns:a16="http://schemas.microsoft.com/office/drawing/2014/main" id="{981E884D-F6C5-7770-E9C9-F4111FE11EB7}"/>
              </a:ext>
            </a:extLst>
          </p:cNvPr>
          <p:cNvSpPr/>
          <p:nvPr userDrawn="1"/>
        </p:nvSpPr>
        <p:spPr>
          <a:xfrm flipH="1" flipV="1">
            <a:off x="1" y="6400800"/>
            <a:ext cx="2286000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24" name="Graphic 22">
            <a:extLst>
              <a:ext uri="{FF2B5EF4-FFF2-40B4-BE49-F238E27FC236}">
                <a16:creationId xmlns:a16="http://schemas.microsoft.com/office/drawing/2014/main" id="{72CC5FBD-FC3B-2906-8CA7-6233190B2707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  <p:sp>
        <p:nvSpPr>
          <p:cNvPr id="25" name="Title 1">
            <a:extLst>
              <a:ext uri="{FF2B5EF4-FFF2-40B4-BE49-F238E27FC236}">
                <a16:creationId xmlns:a16="http://schemas.microsoft.com/office/drawing/2014/main" id="{D92E05C5-C530-A722-E1A3-F2D363DA71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6790" y="1493235"/>
            <a:ext cx="7498080" cy="1387046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A9409B43-2CE9-BAEE-4441-743356791F8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6789" y="3122143"/>
            <a:ext cx="7498080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E772C368-8243-F05E-5AF7-05A47B5CE8B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9130" y="3791521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28" name="Text Placeholder 4">
            <a:extLst>
              <a:ext uri="{FF2B5EF4-FFF2-40B4-BE49-F238E27FC236}">
                <a16:creationId xmlns:a16="http://schemas.microsoft.com/office/drawing/2014/main" id="{848A355C-7366-FF6F-4356-04B636ED08C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9130" y="4135457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29" name="Graphic 21">
            <a:extLst>
              <a:ext uri="{FF2B5EF4-FFF2-40B4-BE49-F238E27FC236}">
                <a16:creationId xmlns:a16="http://schemas.microsoft.com/office/drawing/2014/main" id="{E1F75A81-943F-6BDD-94FF-3A08C78E947A}"/>
              </a:ext>
            </a:extLst>
          </p:cNvPr>
          <p:cNvGrpSpPr/>
          <p:nvPr userDrawn="1"/>
        </p:nvGrpSpPr>
        <p:grpSpPr>
          <a:xfrm>
            <a:off x="460249" y="3779361"/>
            <a:ext cx="182562" cy="208986"/>
            <a:chOff x="433348" y="3779361"/>
            <a:chExt cx="182562" cy="208986"/>
          </a:xfrm>
        </p:grpSpPr>
        <p:sp>
          <p:nvSpPr>
            <p:cNvPr id="30" name="Полилиния: фигура 29">
              <a:extLst>
                <a:ext uri="{FF2B5EF4-FFF2-40B4-BE49-F238E27FC236}">
                  <a16:creationId xmlns:a16="http://schemas.microsoft.com/office/drawing/2014/main" id="{7126CA70-F0F9-C913-719E-25F1C5C89D92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1" name="Полилиния: фигура 30">
              <a:extLst>
                <a:ext uri="{FF2B5EF4-FFF2-40B4-BE49-F238E27FC236}">
                  <a16:creationId xmlns:a16="http://schemas.microsoft.com/office/drawing/2014/main" id="{27FCB2CA-921F-52E9-B152-534524C13B7C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32" name="Graphic 20">
            <a:extLst>
              <a:ext uri="{FF2B5EF4-FFF2-40B4-BE49-F238E27FC236}">
                <a16:creationId xmlns:a16="http://schemas.microsoft.com/office/drawing/2014/main" id="{09E82E25-7100-EAC7-D237-97573D129252}"/>
              </a:ext>
            </a:extLst>
          </p:cNvPr>
          <p:cNvGrpSpPr/>
          <p:nvPr userDrawn="1"/>
        </p:nvGrpSpPr>
        <p:grpSpPr>
          <a:xfrm>
            <a:off x="443581" y="4113887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33" name="Полилиния: фигура 32">
              <a:extLst>
                <a:ext uri="{FF2B5EF4-FFF2-40B4-BE49-F238E27FC236}">
                  <a16:creationId xmlns:a16="http://schemas.microsoft.com/office/drawing/2014/main" id="{1192842C-1B5D-EAC1-2FA9-969218282C23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4" name="Полилиния: фигура 33">
              <a:extLst>
                <a:ext uri="{FF2B5EF4-FFF2-40B4-BE49-F238E27FC236}">
                  <a16:creationId xmlns:a16="http://schemas.microsoft.com/office/drawing/2014/main" id="{A5D2F1B7-2FDE-D4A9-C4C0-464BB32586D7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5" name="Полилиния: фигура 34">
              <a:extLst>
                <a:ext uri="{FF2B5EF4-FFF2-40B4-BE49-F238E27FC236}">
                  <a16:creationId xmlns:a16="http://schemas.microsoft.com/office/drawing/2014/main" id="{1FACFEDF-A5AC-0185-776B-008FD1E24CAB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6" name="Полилиния: фигура 35">
              <a:extLst>
                <a:ext uri="{FF2B5EF4-FFF2-40B4-BE49-F238E27FC236}">
                  <a16:creationId xmlns:a16="http://schemas.microsoft.com/office/drawing/2014/main" id="{6E274C8F-FC22-6165-E5DB-0DCDC7A5D803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7" name="Полилиния: фигура 36">
              <a:extLst>
                <a:ext uri="{FF2B5EF4-FFF2-40B4-BE49-F238E27FC236}">
                  <a16:creationId xmlns:a16="http://schemas.microsoft.com/office/drawing/2014/main" id="{6ABBE1D3-8D2B-E9E9-669A-BE0A59985BF2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8" name="Полилиния: фигура 37">
              <a:extLst>
                <a:ext uri="{FF2B5EF4-FFF2-40B4-BE49-F238E27FC236}">
                  <a16:creationId xmlns:a16="http://schemas.microsoft.com/office/drawing/2014/main" id="{A1A0E95C-294A-CFB3-FF4C-FBBF85CB7BDD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" name="Полилиния: фигура 38">
              <a:extLst>
                <a:ext uri="{FF2B5EF4-FFF2-40B4-BE49-F238E27FC236}">
                  <a16:creationId xmlns:a16="http://schemas.microsoft.com/office/drawing/2014/main" id="{A523E16C-6233-57F9-2481-B2FF0F79765E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7699462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_Текст 2 шт., Диаграмма 2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 Placeholder 7">
            <a:extLst>
              <a:ext uri="{FF2B5EF4-FFF2-40B4-BE49-F238E27FC236}">
                <a16:creationId xmlns:a16="http://schemas.microsoft.com/office/drawing/2014/main" id="{608B8F00-F876-42C5-A16E-D5838152C156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324599" y="6061686"/>
            <a:ext cx="5410201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9" name="Текст 7">
            <a:extLst>
              <a:ext uri="{FF2B5EF4-FFF2-40B4-BE49-F238E27FC236}">
                <a16:creationId xmlns:a16="http://schemas.microsoft.com/office/drawing/2014/main" id="{1916D2E9-AFA8-4568-9814-3ACAE58248E6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6324599" y="2741356"/>
            <a:ext cx="541020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40" name="Text Placeholder 7">
            <a:extLst>
              <a:ext uri="{FF2B5EF4-FFF2-40B4-BE49-F238E27FC236}">
                <a16:creationId xmlns:a16="http://schemas.microsoft.com/office/drawing/2014/main" id="{4A7FBBDE-CB9C-4838-8750-88C793BF6A63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57200" y="6061686"/>
            <a:ext cx="5419726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1" name="Текст 7">
            <a:extLst>
              <a:ext uri="{FF2B5EF4-FFF2-40B4-BE49-F238E27FC236}">
                <a16:creationId xmlns:a16="http://schemas.microsoft.com/office/drawing/2014/main" id="{A49E3B64-2AEA-44A1-ADB0-4D957AE7899B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459579" y="2741356"/>
            <a:ext cx="541972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2" name="Прямая соединительная линия 41">
            <a:extLst>
              <a:ext uri="{FF2B5EF4-FFF2-40B4-BE49-F238E27FC236}">
                <a16:creationId xmlns:a16="http://schemas.microsoft.com/office/drawing/2014/main" id="{11552C4E-BA96-4114-8207-3FF1807178FB}"/>
              </a:ext>
            </a:extLst>
          </p:cNvPr>
          <p:cNvCxnSpPr>
            <a:cxnSpLocks/>
          </p:cNvCxnSpPr>
          <p:nvPr userDrawn="1"/>
        </p:nvCxnSpPr>
        <p:spPr>
          <a:xfrm>
            <a:off x="459579" y="3069815"/>
            <a:ext cx="541972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092D8E03-8970-4BDA-BAB3-0BC404AC177D}"/>
              </a:ext>
            </a:extLst>
          </p:cNvPr>
          <p:cNvCxnSpPr>
            <a:cxnSpLocks/>
          </p:cNvCxnSpPr>
          <p:nvPr userDrawn="1"/>
        </p:nvCxnSpPr>
        <p:spPr>
          <a:xfrm>
            <a:off x="6327896" y="3069815"/>
            <a:ext cx="53949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Content Placeholder 9">
            <a:extLst>
              <a:ext uri="{FF2B5EF4-FFF2-40B4-BE49-F238E27FC236}">
                <a16:creationId xmlns:a16="http://schemas.microsoft.com/office/drawing/2014/main" id="{414CE61B-C536-4B66-9E59-7D472EEE42A1}"/>
              </a:ext>
            </a:extLst>
          </p:cNvPr>
          <p:cNvSpPr>
            <a:spLocks noGrp="1"/>
          </p:cNvSpPr>
          <p:nvPr>
            <p:ph sz="quarter" idx="66" hasCustomPrompt="1"/>
          </p:nvPr>
        </p:nvSpPr>
        <p:spPr>
          <a:xfrm>
            <a:off x="459579" y="3138230"/>
            <a:ext cx="5419726" cy="2734243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5" name="Content Placeholder 9">
            <a:extLst>
              <a:ext uri="{FF2B5EF4-FFF2-40B4-BE49-F238E27FC236}">
                <a16:creationId xmlns:a16="http://schemas.microsoft.com/office/drawing/2014/main" id="{3E50F61F-8DE7-4548-8D09-64D6C0BEC8DA}"/>
              </a:ext>
            </a:extLst>
          </p:cNvPr>
          <p:cNvSpPr>
            <a:spLocks noGrp="1"/>
          </p:cNvSpPr>
          <p:nvPr>
            <p:ph sz="quarter" idx="67" hasCustomPrompt="1"/>
          </p:nvPr>
        </p:nvSpPr>
        <p:spPr>
          <a:xfrm>
            <a:off x="6324599" y="3138230"/>
            <a:ext cx="5410201" cy="2734243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C05335C-78D6-8A4D-12DC-38DE857DA8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68739"/>
            <a:ext cx="1028700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E6C0E9A-04C1-E02E-7CCF-23D7BC4130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1" y="6453350"/>
            <a:ext cx="5429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59">
            <a:extLst>
              <a:ext uri="{FF2B5EF4-FFF2-40B4-BE49-F238E27FC236}">
                <a16:creationId xmlns:a16="http://schemas.microsoft.com/office/drawing/2014/main" id="{702210CC-0929-7C6E-CFAA-380C38B0447B}"/>
              </a:ext>
            </a:extLst>
          </p:cNvPr>
          <p:cNvSpPr/>
          <p:nvPr userDrawn="1"/>
        </p:nvSpPr>
        <p:spPr>
          <a:xfrm>
            <a:off x="460047" y="1091884"/>
            <a:ext cx="47925" cy="140049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rIns="288000" rtlCol="0" anchor="ctr"/>
          <a:lstStyle/>
          <a:p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9" name="Текст 5">
            <a:extLst>
              <a:ext uri="{FF2B5EF4-FFF2-40B4-BE49-F238E27FC236}">
                <a16:creationId xmlns:a16="http://schemas.microsoft.com/office/drawing/2014/main" id="{FD07192A-D47B-B1A7-46A2-7C4C74C4AFE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6053" y="1091883"/>
            <a:ext cx="5371799" cy="1400400"/>
          </a:xfrm>
          <a:solidFill>
            <a:schemeClr val="bg1">
              <a:lumMod val="95000"/>
            </a:schemeClr>
          </a:solidFill>
        </p:spPr>
        <p:txBody>
          <a:bodyPr lIns="205200" tIns="72000" rIns="144000" bIns="72000" anchor="ctr"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Rectangle 59">
            <a:extLst>
              <a:ext uri="{FF2B5EF4-FFF2-40B4-BE49-F238E27FC236}">
                <a16:creationId xmlns:a16="http://schemas.microsoft.com/office/drawing/2014/main" id="{835B083F-9EDD-4284-1427-FDC7C94C9A15}"/>
              </a:ext>
            </a:extLst>
          </p:cNvPr>
          <p:cNvSpPr/>
          <p:nvPr userDrawn="1"/>
        </p:nvSpPr>
        <p:spPr>
          <a:xfrm>
            <a:off x="6320945" y="1091884"/>
            <a:ext cx="47925" cy="140049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rIns="288000" rtlCol="0" anchor="ctr"/>
          <a:lstStyle/>
          <a:p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11" name="Текст 5">
            <a:extLst>
              <a:ext uri="{FF2B5EF4-FFF2-40B4-BE49-F238E27FC236}">
                <a16:creationId xmlns:a16="http://schemas.microsoft.com/office/drawing/2014/main" id="{C931BDB0-2DFA-B9FC-C3FB-F971DCA01999}"/>
              </a:ext>
            </a:extLst>
          </p:cNvPr>
          <p:cNvSpPr>
            <a:spLocks noGrp="1"/>
          </p:cNvSpPr>
          <p:nvPr>
            <p:ph type="body" sz="quarter" idx="89" hasCustomPrompt="1"/>
          </p:nvPr>
        </p:nvSpPr>
        <p:spPr>
          <a:xfrm>
            <a:off x="6366949" y="1091883"/>
            <a:ext cx="5365006" cy="1400400"/>
          </a:xfrm>
          <a:solidFill>
            <a:schemeClr val="bg1">
              <a:lumMod val="95000"/>
            </a:schemeClr>
          </a:solidFill>
        </p:spPr>
        <p:txBody>
          <a:bodyPr lIns="205200" tIns="72000" rIns="144000" bIns="72000" anchor="ctr"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AFEC38-4618-08A4-AC13-8705A5FE01F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62249"/>
            <a:ext cx="9372601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709578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_Текст 3 шт., Диаграмма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 Placeholder 7">
            <a:extLst>
              <a:ext uri="{FF2B5EF4-FFF2-40B4-BE49-F238E27FC236}">
                <a16:creationId xmlns:a16="http://schemas.microsoft.com/office/drawing/2014/main" id="{5EE94929-948E-4C1A-AD64-75C36D106DA4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55764" y="6060358"/>
            <a:ext cx="3596288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6" name="Текст 7">
            <a:extLst>
              <a:ext uri="{FF2B5EF4-FFF2-40B4-BE49-F238E27FC236}">
                <a16:creationId xmlns:a16="http://schemas.microsoft.com/office/drawing/2014/main" id="{7E143F1F-684C-4FEE-9CCA-22E00F19851E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457201" y="2747014"/>
            <a:ext cx="3597122" cy="3214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B7DEB2B1-3036-407F-8DA4-C9C84A67427B}"/>
              </a:ext>
            </a:extLst>
          </p:cNvPr>
          <p:cNvCxnSpPr>
            <a:cxnSpLocks/>
          </p:cNvCxnSpPr>
          <p:nvPr userDrawn="1"/>
        </p:nvCxnSpPr>
        <p:spPr>
          <a:xfrm>
            <a:off x="457200" y="3068487"/>
            <a:ext cx="359947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 Placeholder 7">
            <a:extLst>
              <a:ext uri="{FF2B5EF4-FFF2-40B4-BE49-F238E27FC236}">
                <a16:creationId xmlns:a16="http://schemas.microsoft.com/office/drawing/2014/main" id="{C06C286A-EDF4-43C0-8BC8-CF3A94C0569A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4297666" y="6060358"/>
            <a:ext cx="3596288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0" name="Текст 7">
            <a:extLst>
              <a:ext uri="{FF2B5EF4-FFF2-40B4-BE49-F238E27FC236}">
                <a16:creationId xmlns:a16="http://schemas.microsoft.com/office/drawing/2014/main" id="{27749A45-DF58-4FD5-AC52-E3890054356D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4299103" y="2747014"/>
            <a:ext cx="3597122" cy="3214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2" name="Прямая соединительная линия 41">
            <a:extLst>
              <a:ext uri="{FF2B5EF4-FFF2-40B4-BE49-F238E27FC236}">
                <a16:creationId xmlns:a16="http://schemas.microsoft.com/office/drawing/2014/main" id="{CDF85D56-7C03-4A4B-84CD-6A566BC7AB04}"/>
              </a:ext>
            </a:extLst>
          </p:cNvPr>
          <p:cNvCxnSpPr>
            <a:cxnSpLocks/>
          </p:cNvCxnSpPr>
          <p:nvPr userDrawn="1"/>
        </p:nvCxnSpPr>
        <p:spPr>
          <a:xfrm>
            <a:off x="4299102" y="3068487"/>
            <a:ext cx="359947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 Placeholder 7">
            <a:extLst>
              <a:ext uri="{FF2B5EF4-FFF2-40B4-BE49-F238E27FC236}">
                <a16:creationId xmlns:a16="http://schemas.microsoft.com/office/drawing/2014/main" id="{D443F0F4-09A0-45F1-B109-8177B7230BA6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8148638" y="6060358"/>
            <a:ext cx="3585330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4" name="Текст 7">
            <a:extLst>
              <a:ext uri="{FF2B5EF4-FFF2-40B4-BE49-F238E27FC236}">
                <a16:creationId xmlns:a16="http://schemas.microsoft.com/office/drawing/2014/main" id="{AC295CD9-C765-4A02-AC1A-EB509A4B4F03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8150076" y="2747014"/>
            <a:ext cx="3586162" cy="3214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6" name="Прямая соединительная линия 45">
            <a:extLst>
              <a:ext uri="{FF2B5EF4-FFF2-40B4-BE49-F238E27FC236}">
                <a16:creationId xmlns:a16="http://schemas.microsoft.com/office/drawing/2014/main" id="{46F7D1A3-7E2B-44E6-A28C-1E658A367D29}"/>
              </a:ext>
            </a:extLst>
          </p:cNvPr>
          <p:cNvCxnSpPr>
            <a:cxnSpLocks/>
          </p:cNvCxnSpPr>
          <p:nvPr userDrawn="1"/>
        </p:nvCxnSpPr>
        <p:spPr>
          <a:xfrm>
            <a:off x="8150074" y="3068487"/>
            <a:ext cx="358851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59">
            <a:extLst>
              <a:ext uri="{FF2B5EF4-FFF2-40B4-BE49-F238E27FC236}">
                <a16:creationId xmlns:a16="http://schemas.microsoft.com/office/drawing/2014/main" id="{835CDA0B-7955-4660-85B7-E7C5B37FD55D}"/>
              </a:ext>
            </a:extLst>
          </p:cNvPr>
          <p:cNvSpPr/>
          <p:nvPr userDrawn="1"/>
        </p:nvSpPr>
        <p:spPr>
          <a:xfrm>
            <a:off x="460047" y="1091884"/>
            <a:ext cx="47925" cy="140049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rIns="288000" rtlCol="0" anchor="ctr"/>
          <a:lstStyle/>
          <a:p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41" name="Content Placeholder 9">
            <a:extLst>
              <a:ext uri="{FF2B5EF4-FFF2-40B4-BE49-F238E27FC236}">
                <a16:creationId xmlns:a16="http://schemas.microsoft.com/office/drawing/2014/main" id="{8BD8F459-4CDF-46ED-9729-DFDB0934E834}"/>
              </a:ext>
            </a:extLst>
          </p:cNvPr>
          <p:cNvSpPr>
            <a:spLocks noGrp="1"/>
          </p:cNvSpPr>
          <p:nvPr>
            <p:ph sz="quarter" idx="84" hasCustomPrompt="1"/>
          </p:nvPr>
        </p:nvSpPr>
        <p:spPr>
          <a:xfrm>
            <a:off x="457201" y="3142464"/>
            <a:ext cx="3596400" cy="2736000"/>
          </a:xfrm>
        </p:spPr>
        <p:txBody>
          <a:bodyPr vert="horz" lIns="0" tIns="0" rIns="0" bIns="0" rtlCol="0">
            <a:norm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ru-RU" dirty="0"/>
            </a:lvl5pPr>
          </a:lstStyle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5" name="Content Placeholder 9">
            <a:extLst>
              <a:ext uri="{FF2B5EF4-FFF2-40B4-BE49-F238E27FC236}">
                <a16:creationId xmlns:a16="http://schemas.microsoft.com/office/drawing/2014/main" id="{AA5ED615-2AD8-47C7-9B38-584D4C41809F}"/>
              </a:ext>
            </a:extLst>
          </p:cNvPr>
          <p:cNvSpPr>
            <a:spLocks noGrp="1"/>
          </p:cNvSpPr>
          <p:nvPr>
            <p:ph sz="quarter" idx="85" hasCustomPrompt="1"/>
          </p:nvPr>
        </p:nvSpPr>
        <p:spPr>
          <a:xfrm>
            <a:off x="4299102" y="3142464"/>
            <a:ext cx="3596400" cy="2736000"/>
          </a:xfrm>
        </p:spPr>
        <p:txBody>
          <a:bodyPr vert="horz" lIns="0" tIns="0" rIns="0" bIns="0" rtlCol="0">
            <a:norm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ru-RU" dirty="0"/>
            </a:lvl5pPr>
          </a:lstStyle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9" name="Content Placeholder 9">
            <a:extLst>
              <a:ext uri="{FF2B5EF4-FFF2-40B4-BE49-F238E27FC236}">
                <a16:creationId xmlns:a16="http://schemas.microsoft.com/office/drawing/2014/main" id="{5BEFC138-3E08-455C-8298-B4B9AE77474B}"/>
              </a:ext>
            </a:extLst>
          </p:cNvPr>
          <p:cNvSpPr>
            <a:spLocks noGrp="1"/>
          </p:cNvSpPr>
          <p:nvPr>
            <p:ph sz="quarter" idx="86" hasCustomPrompt="1"/>
          </p:nvPr>
        </p:nvSpPr>
        <p:spPr>
          <a:xfrm>
            <a:off x="8150076" y="3142464"/>
            <a:ext cx="3596400" cy="2736000"/>
          </a:xfrm>
        </p:spPr>
        <p:txBody>
          <a:bodyPr vert="horz" lIns="0" tIns="0" rIns="0" bIns="0" rtlCol="0">
            <a:norm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ru-RU" dirty="0"/>
            </a:lvl5pPr>
          </a:lstStyle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2" name="Текст 5">
            <a:extLst>
              <a:ext uri="{FF2B5EF4-FFF2-40B4-BE49-F238E27FC236}">
                <a16:creationId xmlns:a16="http://schemas.microsoft.com/office/drawing/2014/main" id="{EC8D622A-68E2-4968-B54B-4C58A5F4547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6052" y="1091883"/>
            <a:ext cx="3546000" cy="1400400"/>
          </a:xfrm>
          <a:solidFill>
            <a:schemeClr val="bg1">
              <a:lumMod val="95000"/>
            </a:schemeClr>
          </a:solidFill>
        </p:spPr>
        <p:txBody>
          <a:bodyPr lIns="205200" tIns="72000" rIns="144000" bIns="72000" anchor="ctr"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9CE66A5-219D-69D3-0C87-22A76AE920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68739"/>
            <a:ext cx="1028700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EA70572-6A6A-562C-E6F7-45637D34F9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1" y="6453350"/>
            <a:ext cx="5429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59">
            <a:extLst>
              <a:ext uri="{FF2B5EF4-FFF2-40B4-BE49-F238E27FC236}">
                <a16:creationId xmlns:a16="http://schemas.microsoft.com/office/drawing/2014/main" id="{F23F5DAE-61F7-DF21-278D-CACF98BB884F}"/>
              </a:ext>
            </a:extLst>
          </p:cNvPr>
          <p:cNvSpPr/>
          <p:nvPr userDrawn="1"/>
        </p:nvSpPr>
        <p:spPr>
          <a:xfrm>
            <a:off x="4297939" y="1091884"/>
            <a:ext cx="47925" cy="140049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rIns="288000" rtlCol="0" anchor="ctr"/>
          <a:lstStyle/>
          <a:p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9" name="Текст 5">
            <a:extLst>
              <a:ext uri="{FF2B5EF4-FFF2-40B4-BE49-F238E27FC236}">
                <a16:creationId xmlns:a16="http://schemas.microsoft.com/office/drawing/2014/main" id="{74CD18CE-36E5-9064-7870-E3ECA49E8143}"/>
              </a:ext>
            </a:extLst>
          </p:cNvPr>
          <p:cNvSpPr>
            <a:spLocks noGrp="1"/>
          </p:cNvSpPr>
          <p:nvPr>
            <p:ph type="body" sz="quarter" idx="89" hasCustomPrompt="1"/>
          </p:nvPr>
        </p:nvSpPr>
        <p:spPr>
          <a:xfrm>
            <a:off x="4343944" y="1091883"/>
            <a:ext cx="3546000" cy="1400400"/>
          </a:xfrm>
          <a:solidFill>
            <a:schemeClr val="bg1">
              <a:lumMod val="95000"/>
            </a:schemeClr>
          </a:solidFill>
        </p:spPr>
        <p:txBody>
          <a:bodyPr lIns="205200" tIns="72000" rIns="144000" bIns="72000" anchor="ctr"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Rectangle 59">
            <a:extLst>
              <a:ext uri="{FF2B5EF4-FFF2-40B4-BE49-F238E27FC236}">
                <a16:creationId xmlns:a16="http://schemas.microsoft.com/office/drawing/2014/main" id="{AC5FCB1B-7B16-EB99-6152-50A3D0697EC2}"/>
              </a:ext>
            </a:extLst>
          </p:cNvPr>
          <p:cNvSpPr/>
          <p:nvPr userDrawn="1"/>
        </p:nvSpPr>
        <p:spPr>
          <a:xfrm>
            <a:off x="8139949" y="1091884"/>
            <a:ext cx="47925" cy="140049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rIns="288000" rtlCol="0" anchor="ctr"/>
          <a:lstStyle/>
          <a:p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11" name="Текст 5">
            <a:extLst>
              <a:ext uri="{FF2B5EF4-FFF2-40B4-BE49-F238E27FC236}">
                <a16:creationId xmlns:a16="http://schemas.microsoft.com/office/drawing/2014/main" id="{C5458FB8-EA24-9BAB-961B-7A06D65CB697}"/>
              </a:ext>
            </a:extLst>
          </p:cNvPr>
          <p:cNvSpPr>
            <a:spLocks noGrp="1"/>
          </p:cNvSpPr>
          <p:nvPr>
            <p:ph type="body" sz="quarter" idx="90" hasCustomPrompt="1"/>
          </p:nvPr>
        </p:nvSpPr>
        <p:spPr>
          <a:xfrm>
            <a:off x="8185955" y="1091883"/>
            <a:ext cx="3546000" cy="1400400"/>
          </a:xfrm>
          <a:solidFill>
            <a:schemeClr val="bg1">
              <a:lumMod val="95000"/>
            </a:schemeClr>
          </a:solidFill>
        </p:spPr>
        <p:txBody>
          <a:bodyPr lIns="205200" tIns="72000" rIns="144000" bIns="72000" anchor="ctr"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A310CF0-FDC4-D6FF-4E1C-C0F1E46281B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62249"/>
            <a:ext cx="9372601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783846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1_Разделите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18">
            <a:extLst>
              <a:ext uri="{FF2B5EF4-FFF2-40B4-BE49-F238E27FC236}">
                <a16:creationId xmlns:a16="http://schemas.microsoft.com/office/drawing/2014/main" id="{D5286681-6CF2-9D41-A364-85DEBC6A64A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7201" y="457200"/>
            <a:ext cx="1462800" cy="22868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4CBDC43F-1589-47DA-99D8-E151A85433E9}"/>
              </a:ext>
            </a:extLst>
          </p:cNvPr>
          <p:cNvSpPr/>
          <p:nvPr userDrawn="1"/>
        </p:nvSpPr>
        <p:spPr>
          <a:xfrm rot="5400000">
            <a:off x="-57363" y="1200365"/>
            <a:ext cx="917999" cy="8032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55D20B-36AB-4A58-B4F0-8693286A007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70245" y="3084920"/>
            <a:ext cx="9360000" cy="1387046"/>
          </a:xfrm>
        </p:spPr>
        <p:txBody>
          <a:bodyPr vert="horz" wrap="square" lIns="0" tIns="0" rIns="0" bIns="0" rtlCol="0" anchor="t" anchorCtr="0">
            <a:normAutofit/>
          </a:bodyPr>
          <a:lstStyle>
            <a:lvl1pPr>
              <a:defRPr lang="en-US" sz="4800" dirty="0"/>
            </a:lvl1pPr>
          </a:lstStyle>
          <a:p>
            <a:pPr marL="0" lvl="0">
              <a:lnSpc>
                <a:spcPts val="54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разделителя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A49E74-B395-4DC0-9905-19B064E22AF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70246" y="4766017"/>
            <a:ext cx="6603554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 1 (опционально)</a:t>
            </a:r>
            <a:endParaRPr lang="en-US" dirty="0"/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F27ECBD3-D0B4-4356-ACBE-BDDAD77DA2B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70246" y="5226351"/>
            <a:ext cx="6603554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Подзаголовок 2 (опционально)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38131B2-8342-4742-970C-CD3D797DEEAC}"/>
              </a:ext>
            </a:extLst>
          </p:cNvPr>
          <p:cNvSpPr/>
          <p:nvPr userDrawn="1"/>
        </p:nvSpPr>
        <p:spPr>
          <a:xfrm rot="5400000">
            <a:off x="6060282" y="-3199608"/>
            <a:ext cx="457199" cy="1097121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F35CD31-06AE-48F0-B8E3-FE2C5D5B9297}"/>
              </a:ext>
            </a:extLst>
          </p:cNvPr>
          <p:cNvSpPr/>
          <p:nvPr userDrawn="1"/>
        </p:nvSpPr>
        <p:spPr>
          <a:xfrm rot="5400000">
            <a:off x="11754643" y="2534447"/>
            <a:ext cx="457201" cy="41751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36511091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1_Разделите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CBDC43F-1589-47DA-99D8-E151A85433E9}"/>
              </a:ext>
            </a:extLst>
          </p:cNvPr>
          <p:cNvSpPr/>
          <p:nvPr userDrawn="1"/>
        </p:nvSpPr>
        <p:spPr>
          <a:xfrm rot="5400000">
            <a:off x="-229891" y="686894"/>
            <a:ext cx="3200398" cy="27410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9B8A156B-0292-451D-8C2A-F8A07F74A3F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21430" y="914402"/>
            <a:ext cx="4562587" cy="5481437"/>
          </a:xfrm>
          <a:custGeom>
            <a:avLst/>
            <a:gdLst>
              <a:gd name="connsiteX0" fmla="*/ 0 w 4566225"/>
              <a:gd name="connsiteY0" fmla="*/ 0 h 5436560"/>
              <a:gd name="connsiteX1" fmla="*/ 4566225 w 4566225"/>
              <a:gd name="connsiteY1" fmla="*/ 0 h 5436560"/>
              <a:gd name="connsiteX2" fmla="*/ 4566225 w 4566225"/>
              <a:gd name="connsiteY2" fmla="*/ 4983861 h 5436560"/>
              <a:gd name="connsiteX3" fmla="*/ 2738235 w 4566225"/>
              <a:gd name="connsiteY3" fmla="*/ 4983861 h 5436560"/>
              <a:gd name="connsiteX4" fmla="*/ 2738235 w 4566225"/>
              <a:gd name="connsiteY4" fmla="*/ 5436560 h 5436560"/>
              <a:gd name="connsiteX5" fmla="*/ 0 w 4566225"/>
              <a:gd name="connsiteY5" fmla="*/ 5436560 h 5436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66225" h="5436560">
                <a:moveTo>
                  <a:pt x="0" y="0"/>
                </a:moveTo>
                <a:lnTo>
                  <a:pt x="4566225" y="0"/>
                </a:lnTo>
                <a:lnTo>
                  <a:pt x="4566225" y="4983861"/>
                </a:lnTo>
                <a:lnTo>
                  <a:pt x="2738235" y="4983861"/>
                </a:lnTo>
                <a:lnTo>
                  <a:pt x="2738235" y="5436560"/>
                </a:lnTo>
                <a:lnTo>
                  <a:pt x="0" y="543656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>
                <a:solidFill>
                  <a:sysClr val="windowText" lastClr="000000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074D40D-6EB2-4CBA-9889-4EB0F75A1F91}"/>
              </a:ext>
            </a:extLst>
          </p:cNvPr>
          <p:cNvSpPr/>
          <p:nvPr/>
        </p:nvSpPr>
        <p:spPr>
          <a:xfrm rot="5400000">
            <a:off x="6400801" y="6400801"/>
            <a:ext cx="457200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DABE009-96D4-4010-8D43-90645C98303A}"/>
              </a:ext>
            </a:extLst>
          </p:cNvPr>
          <p:cNvSpPr/>
          <p:nvPr userDrawn="1"/>
        </p:nvSpPr>
        <p:spPr>
          <a:xfrm rot="5400000">
            <a:off x="4800601" y="4800603"/>
            <a:ext cx="457198" cy="27431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495F88C-7FA0-49EE-AE5D-DD718586810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97990" y="1208829"/>
            <a:ext cx="5336810" cy="1439497"/>
          </a:xfrm>
        </p:spPr>
        <p:txBody>
          <a:bodyPr wrap="square" anchor="b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разделителя</a:t>
            </a:r>
            <a:endParaRPr lang="en-US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E2BDB9E1-97EB-41B7-8728-07D4F9C72D5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448480" y="2942376"/>
            <a:ext cx="5283938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 1 (опционально)</a:t>
            </a:r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2A0DB93F-4941-4F18-A7D4-2CEDA4B7F7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448480" y="3420490"/>
            <a:ext cx="528393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Подзаголовок 2 (опционально)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26617D1-1BC7-AA7F-4547-92CBA92DB2E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1754" y="457202"/>
            <a:ext cx="1463042" cy="22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63076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2_Разделите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>
            <a:extLst>
              <a:ext uri="{FF2B5EF4-FFF2-40B4-BE49-F238E27FC236}">
                <a16:creationId xmlns:a16="http://schemas.microsoft.com/office/drawing/2014/main" id="{0D9344FA-E910-18CE-7883-5AB4F0B72DD4}"/>
              </a:ext>
            </a:extLst>
          </p:cNvPr>
          <p:cNvSpPr/>
          <p:nvPr userDrawn="1"/>
        </p:nvSpPr>
        <p:spPr>
          <a:xfrm rot="5400000">
            <a:off x="-229891" y="686894"/>
            <a:ext cx="3200398" cy="27410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7" name="Picture 6" descr="A picture containing large, train, glass, track&#10;&#10;Description automatically generated">
            <a:extLst>
              <a:ext uri="{FF2B5EF4-FFF2-40B4-BE49-F238E27FC236}">
                <a16:creationId xmlns:a16="http://schemas.microsoft.com/office/drawing/2014/main" id="{FAA2D909-E87B-4052-89D5-FE694CD70C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8255" y="914400"/>
            <a:ext cx="4558146" cy="5481438"/>
          </a:xfrm>
          <a:prstGeom prst="rect">
            <a:avLst/>
          </a:prstGeom>
        </p:spPr>
      </p:pic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85156845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24" name="Слайд think-cell" r:id="rId5" imgW="470" imgH="469" progId="TCLayout.ActiveDocument.1">
                  <p:embed/>
                </p:oleObj>
              </mc:Choice>
              <mc:Fallback>
                <p:oleObj name="Слайд think-cell" r:id="rId5" imgW="470" imgH="469" progId="TCLayout.ActiveDocument.1">
                  <p:embed/>
                  <p:pic>
                    <p:nvPicPr>
                      <p:cNvPr id="3" name="Объект 2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itle 1">
            <a:extLst>
              <a:ext uri="{FF2B5EF4-FFF2-40B4-BE49-F238E27FC236}">
                <a16:creationId xmlns:a16="http://schemas.microsoft.com/office/drawing/2014/main" id="{E495F88C-7FA0-49EE-AE5D-DD718586810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97990" y="1208829"/>
            <a:ext cx="5336810" cy="1439497"/>
          </a:xfrm>
        </p:spPr>
        <p:txBody>
          <a:bodyPr wrap="square" anchor="b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разделителя</a:t>
            </a:r>
            <a:endParaRPr lang="en-US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E2BDB9E1-97EB-41B7-8728-07D4F9C72D5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448480" y="2942376"/>
            <a:ext cx="5283938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 1 (опционально)</a:t>
            </a:r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2A0DB93F-4941-4F18-A7D4-2CEDA4B7F7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448480" y="3420490"/>
            <a:ext cx="528393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Подзаголовок 2 (опционально)</a:t>
            </a:r>
          </a:p>
        </p:txBody>
      </p:sp>
      <p:sp>
        <p:nvSpPr>
          <p:cNvPr id="4" name="Rectangle 10">
            <a:extLst>
              <a:ext uri="{FF2B5EF4-FFF2-40B4-BE49-F238E27FC236}">
                <a16:creationId xmlns:a16="http://schemas.microsoft.com/office/drawing/2014/main" id="{3CAE7E52-0DCA-EA77-9F6F-5E32F885B21B}"/>
              </a:ext>
            </a:extLst>
          </p:cNvPr>
          <p:cNvSpPr/>
          <p:nvPr userDrawn="1"/>
        </p:nvSpPr>
        <p:spPr>
          <a:xfrm rot="5400000">
            <a:off x="6400801" y="6400801"/>
            <a:ext cx="457200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5" name="Rectangle 14">
            <a:extLst>
              <a:ext uri="{FF2B5EF4-FFF2-40B4-BE49-F238E27FC236}">
                <a16:creationId xmlns:a16="http://schemas.microsoft.com/office/drawing/2014/main" id="{905A1E5A-44CF-7737-202B-5497C4BBEDB1}"/>
              </a:ext>
            </a:extLst>
          </p:cNvPr>
          <p:cNvSpPr/>
          <p:nvPr userDrawn="1"/>
        </p:nvSpPr>
        <p:spPr>
          <a:xfrm rot="5400000">
            <a:off x="4800601" y="4800603"/>
            <a:ext cx="457198" cy="27431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AEC2222-89AF-453D-7941-3C355A0741B6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1754" y="457202"/>
            <a:ext cx="1463042" cy="22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12725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3_Разделите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>
            <a:extLst>
              <a:ext uri="{FF2B5EF4-FFF2-40B4-BE49-F238E27FC236}">
                <a16:creationId xmlns:a16="http://schemas.microsoft.com/office/drawing/2014/main" id="{983A435D-139F-B9A7-1EC5-A35957A4BDB7}"/>
              </a:ext>
            </a:extLst>
          </p:cNvPr>
          <p:cNvSpPr/>
          <p:nvPr userDrawn="1"/>
        </p:nvSpPr>
        <p:spPr>
          <a:xfrm rot="5400000">
            <a:off x="-229891" y="686894"/>
            <a:ext cx="3200398" cy="27410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13" name="Picture 12" descr="A picture containing device&#10;&#10;Description automatically generated">
            <a:extLst>
              <a:ext uri="{FF2B5EF4-FFF2-40B4-BE49-F238E27FC236}">
                <a16:creationId xmlns:a16="http://schemas.microsoft.com/office/drawing/2014/main" id="{C1F6437E-4019-48B8-BDB5-03A66AB068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-151"/>
          <a:stretch/>
        </p:blipFill>
        <p:spPr>
          <a:xfrm>
            <a:off x="907474" y="914401"/>
            <a:ext cx="4585855" cy="5481436"/>
          </a:xfrm>
          <a:prstGeom prst="rect">
            <a:avLst/>
          </a:prstGeom>
        </p:spPr>
      </p:pic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6434973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8" name="Слайд think-cell" r:id="rId5" imgW="470" imgH="469" progId="TCLayout.ActiveDocument.1">
                  <p:embed/>
                </p:oleObj>
              </mc:Choice>
              <mc:Fallback>
                <p:oleObj name="Слайд think-cell" r:id="rId5" imgW="470" imgH="469" progId="TCLayout.ActiveDocument.1">
                  <p:embed/>
                  <p:pic>
                    <p:nvPicPr>
                      <p:cNvPr id="3" name="Объект 2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itle 1">
            <a:extLst>
              <a:ext uri="{FF2B5EF4-FFF2-40B4-BE49-F238E27FC236}">
                <a16:creationId xmlns:a16="http://schemas.microsoft.com/office/drawing/2014/main" id="{E495F88C-7FA0-49EE-AE5D-DD718586810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97990" y="1208829"/>
            <a:ext cx="5336810" cy="1439497"/>
          </a:xfrm>
        </p:spPr>
        <p:txBody>
          <a:bodyPr wrap="square" anchor="b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разделителя</a:t>
            </a:r>
            <a:endParaRPr lang="en-US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E2BDB9E1-97EB-41B7-8728-07D4F9C72D5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448480" y="2942376"/>
            <a:ext cx="5283938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 1 (опционально)</a:t>
            </a:r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2A0DB93F-4941-4F18-A7D4-2CEDA4B7F7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448480" y="3420490"/>
            <a:ext cx="528393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Подзаголовок 2 (опционально)</a:t>
            </a:r>
          </a:p>
        </p:txBody>
      </p:sp>
      <p:sp>
        <p:nvSpPr>
          <p:cNvPr id="4" name="Rectangle 10">
            <a:extLst>
              <a:ext uri="{FF2B5EF4-FFF2-40B4-BE49-F238E27FC236}">
                <a16:creationId xmlns:a16="http://schemas.microsoft.com/office/drawing/2014/main" id="{D9261BCE-3BF2-B6A3-E2BB-65DC04743F6C}"/>
              </a:ext>
            </a:extLst>
          </p:cNvPr>
          <p:cNvSpPr/>
          <p:nvPr userDrawn="1"/>
        </p:nvSpPr>
        <p:spPr>
          <a:xfrm rot="5400000">
            <a:off x="6400801" y="6400801"/>
            <a:ext cx="457200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5" name="Rectangle 14">
            <a:extLst>
              <a:ext uri="{FF2B5EF4-FFF2-40B4-BE49-F238E27FC236}">
                <a16:creationId xmlns:a16="http://schemas.microsoft.com/office/drawing/2014/main" id="{1A99C753-D5DD-351F-D175-DE0AA5E6D753}"/>
              </a:ext>
            </a:extLst>
          </p:cNvPr>
          <p:cNvSpPr/>
          <p:nvPr userDrawn="1"/>
        </p:nvSpPr>
        <p:spPr>
          <a:xfrm rot="5400000">
            <a:off x="4800601" y="4800603"/>
            <a:ext cx="457198" cy="27431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D82ADE9-637C-1D17-9972-EEC4419BDC8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1754" y="457202"/>
            <a:ext cx="1463042" cy="22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72799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Контакты (3 поля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ubtitle 2">
            <a:extLst>
              <a:ext uri="{FF2B5EF4-FFF2-40B4-BE49-F238E27FC236}">
                <a16:creationId xmlns:a16="http://schemas.microsoft.com/office/drawing/2014/main" id="{909F1A8E-6A45-404F-8ACE-D5C6D24098D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69939" y="4086128"/>
            <a:ext cx="2831841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Телефон</a:t>
            </a:r>
            <a:endParaRPr lang="en-US" dirty="0"/>
          </a:p>
        </p:txBody>
      </p:sp>
      <p:sp>
        <p:nvSpPr>
          <p:cNvPr id="32" name="Text Placeholder 4">
            <a:extLst>
              <a:ext uri="{FF2B5EF4-FFF2-40B4-BE49-F238E27FC236}">
                <a16:creationId xmlns:a16="http://schemas.microsoft.com/office/drawing/2014/main" id="{C6A7E253-0185-4935-85AA-01FB3A935DC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69938" y="4889366"/>
            <a:ext cx="2831841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b="0" smtClean="0">
                <a:solidFill>
                  <a:schemeClr val="tx1"/>
                </a:solidFill>
              </a:defRPr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228600" lvl="0" indent="-228600"/>
            <a:r>
              <a:rPr lang="en-US" dirty="0"/>
              <a:t>E-mail</a:t>
            </a:r>
          </a:p>
        </p:txBody>
      </p:sp>
      <p:cxnSp>
        <p:nvCxnSpPr>
          <p:cNvPr id="34" name="Straight Connector 14">
            <a:extLst>
              <a:ext uri="{FF2B5EF4-FFF2-40B4-BE49-F238E27FC236}">
                <a16:creationId xmlns:a16="http://schemas.microsoft.com/office/drawing/2014/main" id="{B0BED696-C1F7-4C85-944D-ABEFD9003DC3}"/>
              </a:ext>
            </a:extLst>
          </p:cNvPr>
          <p:cNvCxnSpPr>
            <a:cxnSpLocks/>
          </p:cNvCxnSpPr>
          <p:nvPr userDrawn="1"/>
        </p:nvCxnSpPr>
        <p:spPr>
          <a:xfrm>
            <a:off x="463254" y="5438313"/>
            <a:ext cx="343852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 Placeholder 4">
            <a:extLst>
              <a:ext uri="{FF2B5EF4-FFF2-40B4-BE49-F238E27FC236}">
                <a16:creationId xmlns:a16="http://schemas.microsoft.com/office/drawing/2014/main" id="{03B7F029-AB82-4703-9854-E95C5580267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9938" y="5667219"/>
            <a:ext cx="2831841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b="0" smtClean="0">
                <a:solidFill>
                  <a:schemeClr val="tx1"/>
                </a:solidFill>
              </a:defRPr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228600" lvl="0" indent="-228600"/>
            <a:r>
              <a:rPr lang="ru-RU" dirty="0"/>
              <a:t>Сайт</a:t>
            </a:r>
            <a:endParaRPr lang="en-US" dirty="0"/>
          </a:p>
        </p:txBody>
      </p:sp>
      <p:cxnSp>
        <p:nvCxnSpPr>
          <p:cNvPr id="18" name="Straight Connector 6">
            <a:extLst>
              <a:ext uri="{FF2B5EF4-FFF2-40B4-BE49-F238E27FC236}">
                <a16:creationId xmlns:a16="http://schemas.microsoft.com/office/drawing/2014/main" id="{19C19660-D922-4E08-AA2E-8AC24A270EE6}"/>
              </a:ext>
            </a:extLst>
          </p:cNvPr>
          <p:cNvCxnSpPr>
            <a:cxnSpLocks/>
          </p:cNvCxnSpPr>
          <p:nvPr userDrawn="1"/>
        </p:nvCxnSpPr>
        <p:spPr>
          <a:xfrm>
            <a:off x="463255" y="4621645"/>
            <a:ext cx="34385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Graphic 20">
            <a:extLst>
              <a:ext uri="{FF2B5EF4-FFF2-40B4-BE49-F238E27FC236}">
                <a16:creationId xmlns:a16="http://schemas.microsoft.com/office/drawing/2014/main" id="{A7EDAA9B-290D-4D5A-93B5-192F5E6BC419}"/>
              </a:ext>
            </a:extLst>
          </p:cNvPr>
          <p:cNvSpPr/>
          <p:nvPr/>
        </p:nvSpPr>
        <p:spPr>
          <a:xfrm>
            <a:off x="535837" y="4043704"/>
            <a:ext cx="212002" cy="333405"/>
          </a:xfrm>
          <a:custGeom>
            <a:avLst/>
            <a:gdLst>
              <a:gd name="connsiteX0" fmla="*/ 0 w 212003"/>
              <a:gd name="connsiteY0" fmla="*/ 0 h 333405"/>
              <a:gd name="connsiteX1" fmla="*/ 0 w 212003"/>
              <a:gd name="connsiteY1" fmla="*/ 333405 h 333405"/>
              <a:gd name="connsiteX2" fmla="*/ 212003 w 212003"/>
              <a:gd name="connsiteY2" fmla="*/ 333405 h 333405"/>
              <a:gd name="connsiteX3" fmla="*/ 212003 w 212003"/>
              <a:gd name="connsiteY3" fmla="*/ 0 h 333405"/>
              <a:gd name="connsiteX4" fmla="*/ 0 w 212003"/>
              <a:gd name="connsiteY4" fmla="*/ 0 h 333405"/>
              <a:gd name="connsiteX5" fmla="*/ 187843 w 212003"/>
              <a:gd name="connsiteY5" fmla="*/ 24160 h 333405"/>
              <a:gd name="connsiteX6" fmla="*/ 187843 w 212003"/>
              <a:gd name="connsiteY6" fmla="*/ 246007 h 333405"/>
              <a:gd name="connsiteX7" fmla="*/ 24160 w 212003"/>
              <a:gd name="connsiteY7" fmla="*/ 246007 h 333405"/>
              <a:gd name="connsiteX8" fmla="*/ 24160 w 212003"/>
              <a:gd name="connsiteY8" fmla="*/ 24160 h 333405"/>
              <a:gd name="connsiteX9" fmla="*/ 187843 w 212003"/>
              <a:gd name="connsiteY9" fmla="*/ 24160 h 333405"/>
              <a:gd name="connsiteX10" fmla="*/ 24160 w 212003"/>
              <a:gd name="connsiteY10" fmla="*/ 309245 h 333405"/>
              <a:gd name="connsiteX11" fmla="*/ 24160 w 212003"/>
              <a:gd name="connsiteY11" fmla="*/ 270167 h 333405"/>
              <a:gd name="connsiteX12" fmla="*/ 187843 w 212003"/>
              <a:gd name="connsiteY12" fmla="*/ 270167 h 333405"/>
              <a:gd name="connsiteX13" fmla="*/ 187843 w 212003"/>
              <a:gd name="connsiteY13" fmla="*/ 309245 h 333405"/>
              <a:gd name="connsiteX14" fmla="*/ 24160 w 212003"/>
              <a:gd name="connsiteY14" fmla="*/ 309245 h 333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12003" h="333405">
                <a:moveTo>
                  <a:pt x="0" y="0"/>
                </a:moveTo>
                <a:lnTo>
                  <a:pt x="0" y="333405"/>
                </a:lnTo>
                <a:lnTo>
                  <a:pt x="212003" y="333405"/>
                </a:lnTo>
                <a:lnTo>
                  <a:pt x="212003" y="0"/>
                </a:lnTo>
                <a:lnTo>
                  <a:pt x="0" y="0"/>
                </a:lnTo>
                <a:close/>
                <a:moveTo>
                  <a:pt x="187843" y="24160"/>
                </a:moveTo>
                <a:lnTo>
                  <a:pt x="187843" y="246007"/>
                </a:lnTo>
                <a:lnTo>
                  <a:pt x="24160" y="246007"/>
                </a:lnTo>
                <a:lnTo>
                  <a:pt x="24160" y="24160"/>
                </a:lnTo>
                <a:lnTo>
                  <a:pt x="187843" y="24160"/>
                </a:lnTo>
                <a:close/>
                <a:moveTo>
                  <a:pt x="24160" y="309245"/>
                </a:moveTo>
                <a:lnTo>
                  <a:pt x="24160" y="270167"/>
                </a:lnTo>
                <a:lnTo>
                  <a:pt x="187843" y="270167"/>
                </a:lnTo>
                <a:lnTo>
                  <a:pt x="187843" y="309245"/>
                </a:lnTo>
                <a:lnTo>
                  <a:pt x="24160" y="309245"/>
                </a:lnTo>
                <a:close/>
              </a:path>
            </a:pathLst>
          </a:custGeom>
          <a:solidFill>
            <a:srgbClr val="000000"/>
          </a:solidFill>
          <a:ln w="59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3" name="Graphic 21">
            <a:extLst>
              <a:ext uri="{FF2B5EF4-FFF2-40B4-BE49-F238E27FC236}">
                <a16:creationId xmlns:a16="http://schemas.microsoft.com/office/drawing/2014/main" id="{523E73C6-E781-4F87-B911-CC2029F08AE7}"/>
              </a:ext>
            </a:extLst>
          </p:cNvPr>
          <p:cNvSpPr/>
          <p:nvPr/>
        </p:nvSpPr>
        <p:spPr>
          <a:xfrm>
            <a:off x="460079" y="4909342"/>
            <a:ext cx="330330" cy="229519"/>
          </a:xfrm>
          <a:custGeom>
            <a:avLst/>
            <a:gdLst>
              <a:gd name="connsiteX0" fmla="*/ 0 w 330330"/>
              <a:gd name="connsiteY0" fmla="*/ 0 h 229519"/>
              <a:gd name="connsiteX1" fmla="*/ 0 w 330330"/>
              <a:gd name="connsiteY1" fmla="*/ 229519 h 229519"/>
              <a:gd name="connsiteX2" fmla="*/ 330331 w 330330"/>
              <a:gd name="connsiteY2" fmla="*/ 229519 h 229519"/>
              <a:gd name="connsiteX3" fmla="*/ 330331 w 330330"/>
              <a:gd name="connsiteY3" fmla="*/ 0 h 229519"/>
              <a:gd name="connsiteX4" fmla="*/ 0 w 330330"/>
              <a:gd name="connsiteY4" fmla="*/ 0 h 229519"/>
              <a:gd name="connsiteX5" fmla="*/ 289017 w 330330"/>
              <a:gd name="connsiteY5" fmla="*/ 24160 h 229519"/>
              <a:gd name="connsiteX6" fmla="*/ 164954 w 330330"/>
              <a:gd name="connsiteY6" fmla="*/ 147919 h 229519"/>
              <a:gd name="connsiteX7" fmla="*/ 41254 w 330330"/>
              <a:gd name="connsiteY7" fmla="*/ 24160 h 229519"/>
              <a:gd name="connsiteX8" fmla="*/ 289017 w 330330"/>
              <a:gd name="connsiteY8" fmla="*/ 24160 h 229519"/>
              <a:gd name="connsiteX9" fmla="*/ 24160 w 330330"/>
              <a:gd name="connsiteY9" fmla="*/ 205359 h 229519"/>
              <a:gd name="connsiteX10" fmla="*/ 24160 w 330330"/>
              <a:gd name="connsiteY10" fmla="*/ 41253 h 229519"/>
              <a:gd name="connsiteX11" fmla="*/ 164954 w 330330"/>
              <a:gd name="connsiteY11" fmla="*/ 182045 h 229519"/>
              <a:gd name="connsiteX12" fmla="*/ 306170 w 330330"/>
              <a:gd name="connsiteY12" fmla="*/ 41193 h 229519"/>
              <a:gd name="connsiteX13" fmla="*/ 306170 w 330330"/>
              <a:gd name="connsiteY13" fmla="*/ 205359 h 229519"/>
              <a:gd name="connsiteX14" fmla="*/ 24160 w 330330"/>
              <a:gd name="connsiteY14" fmla="*/ 205359 h 229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30330" h="229519">
                <a:moveTo>
                  <a:pt x="0" y="0"/>
                </a:moveTo>
                <a:lnTo>
                  <a:pt x="0" y="229519"/>
                </a:lnTo>
                <a:lnTo>
                  <a:pt x="330331" y="229519"/>
                </a:lnTo>
                <a:lnTo>
                  <a:pt x="330331" y="0"/>
                </a:lnTo>
                <a:lnTo>
                  <a:pt x="0" y="0"/>
                </a:lnTo>
                <a:close/>
                <a:moveTo>
                  <a:pt x="289017" y="24160"/>
                </a:moveTo>
                <a:lnTo>
                  <a:pt x="164954" y="147919"/>
                </a:lnTo>
                <a:lnTo>
                  <a:pt x="41254" y="24160"/>
                </a:lnTo>
                <a:lnTo>
                  <a:pt x="289017" y="24160"/>
                </a:lnTo>
                <a:close/>
                <a:moveTo>
                  <a:pt x="24160" y="205359"/>
                </a:moveTo>
                <a:lnTo>
                  <a:pt x="24160" y="41253"/>
                </a:lnTo>
                <a:lnTo>
                  <a:pt x="164954" y="182045"/>
                </a:lnTo>
                <a:lnTo>
                  <a:pt x="306170" y="41193"/>
                </a:lnTo>
                <a:lnTo>
                  <a:pt x="306170" y="205359"/>
                </a:lnTo>
                <a:lnTo>
                  <a:pt x="24160" y="205359"/>
                </a:lnTo>
                <a:close/>
              </a:path>
            </a:pathLst>
          </a:custGeom>
          <a:solidFill>
            <a:srgbClr val="000000"/>
          </a:solidFill>
          <a:ln w="592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grpSp>
        <p:nvGrpSpPr>
          <p:cNvPr id="4" name="Graphic 22">
            <a:extLst>
              <a:ext uri="{FF2B5EF4-FFF2-40B4-BE49-F238E27FC236}">
                <a16:creationId xmlns:a16="http://schemas.microsoft.com/office/drawing/2014/main" id="{656D5B70-625D-44C1-B425-179799BC1610}"/>
              </a:ext>
            </a:extLst>
          </p:cNvPr>
          <p:cNvGrpSpPr/>
          <p:nvPr/>
        </p:nvGrpSpPr>
        <p:grpSpPr>
          <a:xfrm>
            <a:off x="464332" y="5626540"/>
            <a:ext cx="323744" cy="286898"/>
            <a:chOff x="464332" y="5626540"/>
            <a:chExt cx="323744" cy="286898"/>
          </a:xfrm>
        </p:grpSpPr>
        <p:sp>
          <p:nvSpPr>
            <p:cNvPr id="5" name="Полилиния: фигура 4">
              <a:extLst>
                <a:ext uri="{FF2B5EF4-FFF2-40B4-BE49-F238E27FC236}">
                  <a16:creationId xmlns:a16="http://schemas.microsoft.com/office/drawing/2014/main" id="{E7D07824-EFEA-463D-B9B4-EE0767D470A4}"/>
                </a:ext>
              </a:extLst>
            </p:cNvPr>
            <p:cNvSpPr/>
            <p:nvPr/>
          </p:nvSpPr>
          <p:spPr>
            <a:xfrm>
              <a:off x="464332" y="5626540"/>
              <a:ext cx="323925" cy="286596"/>
            </a:xfrm>
            <a:custGeom>
              <a:avLst/>
              <a:gdLst>
                <a:gd name="connsiteX0" fmla="*/ 0 w 323925"/>
                <a:gd name="connsiteY0" fmla="*/ 0 h 286596"/>
                <a:gd name="connsiteX1" fmla="*/ 0 w 323925"/>
                <a:gd name="connsiteY1" fmla="*/ 286596 h 286596"/>
                <a:gd name="connsiteX2" fmla="*/ 323925 w 323925"/>
                <a:gd name="connsiteY2" fmla="*/ 286596 h 286596"/>
                <a:gd name="connsiteX3" fmla="*/ 323925 w 323925"/>
                <a:gd name="connsiteY3" fmla="*/ 0 h 286596"/>
                <a:gd name="connsiteX4" fmla="*/ 0 w 323925"/>
                <a:gd name="connsiteY4" fmla="*/ 0 h 286596"/>
                <a:gd name="connsiteX5" fmla="*/ 299765 w 323925"/>
                <a:gd name="connsiteY5" fmla="*/ 24160 h 286596"/>
                <a:gd name="connsiteX6" fmla="*/ 299765 w 323925"/>
                <a:gd name="connsiteY6" fmla="*/ 71272 h 286596"/>
                <a:gd name="connsiteX7" fmla="*/ 24160 w 323925"/>
                <a:gd name="connsiteY7" fmla="*/ 71272 h 286596"/>
                <a:gd name="connsiteX8" fmla="*/ 24160 w 323925"/>
                <a:gd name="connsiteY8" fmla="*/ 24160 h 286596"/>
                <a:gd name="connsiteX9" fmla="*/ 299765 w 323925"/>
                <a:gd name="connsiteY9" fmla="*/ 24160 h 286596"/>
                <a:gd name="connsiteX10" fmla="*/ 24160 w 323925"/>
                <a:gd name="connsiteY10" fmla="*/ 262436 h 286596"/>
                <a:gd name="connsiteX11" fmla="*/ 24160 w 323925"/>
                <a:gd name="connsiteY11" fmla="*/ 95431 h 286596"/>
                <a:gd name="connsiteX12" fmla="*/ 299765 w 323925"/>
                <a:gd name="connsiteY12" fmla="*/ 95431 h 286596"/>
                <a:gd name="connsiteX13" fmla="*/ 299765 w 323925"/>
                <a:gd name="connsiteY13" fmla="*/ 262436 h 286596"/>
                <a:gd name="connsiteX14" fmla="*/ 24160 w 323925"/>
                <a:gd name="connsiteY14" fmla="*/ 262436 h 286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3925" h="286596">
                  <a:moveTo>
                    <a:pt x="0" y="0"/>
                  </a:moveTo>
                  <a:lnTo>
                    <a:pt x="0" y="286596"/>
                  </a:lnTo>
                  <a:lnTo>
                    <a:pt x="323925" y="286596"/>
                  </a:lnTo>
                  <a:lnTo>
                    <a:pt x="323925" y="0"/>
                  </a:lnTo>
                  <a:lnTo>
                    <a:pt x="0" y="0"/>
                  </a:lnTo>
                  <a:close/>
                  <a:moveTo>
                    <a:pt x="299765" y="24160"/>
                  </a:moveTo>
                  <a:lnTo>
                    <a:pt x="299765" y="71272"/>
                  </a:lnTo>
                  <a:lnTo>
                    <a:pt x="24160" y="71272"/>
                  </a:lnTo>
                  <a:lnTo>
                    <a:pt x="24160" y="24160"/>
                  </a:lnTo>
                  <a:lnTo>
                    <a:pt x="299765" y="24160"/>
                  </a:lnTo>
                  <a:close/>
                  <a:moveTo>
                    <a:pt x="24160" y="262436"/>
                  </a:moveTo>
                  <a:lnTo>
                    <a:pt x="24160" y="95431"/>
                  </a:lnTo>
                  <a:lnTo>
                    <a:pt x="299765" y="95431"/>
                  </a:lnTo>
                  <a:lnTo>
                    <a:pt x="299765" y="262436"/>
                  </a:lnTo>
                  <a:lnTo>
                    <a:pt x="24160" y="262436"/>
                  </a:lnTo>
                  <a:close/>
                </a:path>
              </a:pathLst>
            </a:custGeom>
            <a:solidFill>
              <a:srgbClr val="000000"/>
            </a:solidFill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6" name="Полилиния: фигура 5">
              <a:extLst>
                <a:ext uri="{FF2B5EF4-FFF2-40B4-BE49-F238E27FC236}">
                  <a16:creationId xmlns:a16="http://schemas.microsoft.com/office/drawing/2014/main" id="{E1FE9B8D-6E51-47E0-AEA1-D581817F94B2}"/>
                </a:ext>
              </a:extLst>
            </p:cNvPr>
            <p:cNvSpPr/>
            <p:nvPr/>
          </p:nvSpPr>
          <p:spPr>
            <a:xfrm>
              <a:off x="506974" y="5661752"/>
              <a:ext cx="23918" cy="23918"/>
            </a:xfrm>
            <a:custGeom>
              <a:avLst/>
              <a:gdLst>
                <a:gd name="connsiteX0" fmla="*/ 23918 w 23918"/>
                <a:gd name="connsiteY0" fmla="*/ 11959 h 23918"/>
                <a:gd name="connsiteX1" fmla="*/ 11959 w 23918"/>
                <a:gd name="connsiteY1" fmla="*/ 23918 h 23918"/>
                <a:gd name="connsiteX2" fmla="*/ 0 w 23918"/>
                <a:gd name="connsiteY2" fmla="*/ 11959 h 23918"/>
                <a:gd name="connsiteX3" fmla="*/ 11959 w 23918"/>
                <a:gd name="connsiteY3" fmla="*/ 0 h 23918"/>
                <a:gd name="connsiteX4" fmla="*/ 23918 w 23918"/>
                <a:gd name="connsiteY4" fmla="*/ 11959 h 2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18" h="23918">
                  <a:moveTo>
                    <a:pt x="23918" y="11959"/>
                  </a:moveTo>
                  <a:cubicBezTo>
                    <a:pt x="23918" y="18564"/>
                    <a:pt x="18564" y="23918"/>
                    <a:pt x="11959" y="23918"/>
                  </a:cubicBezTo>
                  <a:cubicBezTo>
                    <a:pt x="5354" y="23918"/>
                    <a:pt x="0" y="18564"/>
                    <a:pt x="0" y="11959"/>
                  </a:cubicBezTo>
                  <a:cubicBezTo>
                    <a:pt x="0" y="5354"/>
                    <a:pt x="5354" y="0"/>
                    <a:pt x="11959" y="0"/>
                  </a:cubicBezTo>
                  <a:cubicBezTo>
                    <a:pt x="18564" y="0"/>
                    <a:pt x="23918" y="5354"/>
                    <a:pt x="23918" y="11959"/>
                  </a:cubicBezTo>
                  <a:close/>
                </a:path>
              </a:pathLst>
            </a:custGeom>
            <a:solidFill>
              <a:srgbClr val="000000"/>
            </a:solidFill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7" name="Полилиния: фигура 6">
              <a:extLst>
                <a:ext uri="{FF2B5EF4-FFF2-40B4-BE49-F238E27FC236}">
                  <a16:creationId xmlns:a16="http://schemas.microsoft.com/office/drawing/2014/main" id="{82F2B52B-7550-4A94-86CC-1103FF94C9F2}"/>
                </a:ext>
              </a:extLst>
            </p:cNvPr>
            <p:cNvSpPr/>
            <p:nvPr/>
          </p:nvSpPr>
          <p:spPr>
            <a:xfrm>
              <a:off x="554690" y="5661752"/>
              <a:ext cx="23918" cy="23918"/>
            </a:xfrm>
            <a:custGeom>
              <a:avLst/>
              <a:gdLst>
                <a:gd name="connsiteX0" fmla="*/ 23918 w 23918"/>
                <a:gd name="connsiteY0" fmla="*/ 11959 h 23918"/>
                <a:gd name="connsiteX1" fmla="*/ 11959 w 23918"/>
                <a:gd name="connsiteY1" fmla="*/ 23918 h 23918"/>
                <a:gd name="connsiteX2" fmla="*/ 0 w 23918"/>
                <a:gd name="connsiteY2" fmla="*/ 11959 h 23918"/>
                <a:gd name="connsiteX3" fmla="*/ 11959 w 23918"/>
                <a:gd name="connsiteY3" fmla="*/ 0 h 23918"/>
                <a:gd name="connsiteX4" fmla="*/ 23918 w 23918"/>
                <a:gd name="connsiteY4" fmla="*/ 11959 h 2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18" h="23918">
                  <a:moveTo>
                    <a:pt x="23918" y="11959"/>
                  </a:moveTo>
                  <a:cubicBezTo>
                    <a:pt x="23918" y="18564"/>
                    <a:pt x="18564" y="23918"/>
                    <a:pt x="11959" y="23918"/>
                  </a:cubicBezTo>
                  <a:cubicBezTo>
                    <a:pt x="5354" y="23918"/>
                    <a:pt x="0" y="18564"/>
                    <a:pt x="0" y="11959"/>
                  </a:cubicBezTo>
                  <a:cubicBezTo>
                    <a:pt x="0" y="5354"/>
                    <a:pt x="5354" y="0"/>
                    <a:pt x="11959" y="0"/>
                  </a:cubicBezTo>
                  <a:cubicBezTo>
                    <a:pt x="18564" y="0"/>
                    <a:pt x="23918" y="5354"/>
                    <a:pt x="23918" y="11959"/>
                  </a:cubicBezTo>
                  <a:close/>
                </a:path>
              </a:pathLst>
            </a:custGeom>
            <a:solidFill>
              <a:srgbClr val="000000"/>
            </a:solidFill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8" name="Полилиния: фигура 7">
              <a:extLst>
                <a:ext uri="{FF2B5EF4-FFF2-40B4-BE49-F238E27FC236}">
                  <a16:creationId xmlns:a16="http://schemas.microsoft.com/office/drawing/2014/main" id="{70A91FDD-08CB-475D-BE05-05E733FC0E41}"/>
                </a:ext>
              </a:extLst>
            </p:cNvPr>
            <p:cNvSpPr/>
            <p:nvPr/>
          </p:nvSpPr>
          <p:spPr>
            <a:xfrm>
              <a:off x="602406" y="5661752"/>
              <a:ext cx="23918" cy="23918"/>
            </a:xfrm>
            <a:custGeom>
              <a:avLst/>
              <a:gdLst>
                <a:gd name="connsiteX0" fmla="*/ 23918 w 23918"/>
                <a:gd name="connsiteY0" fmla="*/ 11959 h 23918"/>
                <a:gd name="connsiteX1" fmla="*/ 11959 w 23918"/>
                <a:gd name="connsiteY1" fmla="*/ 23918 h 23918"/>
                <a:gd name="connsiteX2" fmla="*/ 0 w 23918"/>
                <a:gd name="connsiteY2" fmla="*/ 11959 h 23918"/>
                <a:gd name="connsiteX3" fmla="*/ 11959 w 23918"/>
                <a:gd name="connsiteY3" fmla="*/ 0 h 23918"/>
                <a:gd name="connsiteX4" fmla="*/ 23918 w 23918"/>
                <a:gd name="connsiteY4" fmla="*/ 11959 h 2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18" h="23918">
                  <a:moveTo>
                    <a:pt x="23918" y="11959"/>
                  </a:moveTo>
                  <a:cubicBezTo>
                    <a:pt x="23918" y="18564"/>
                    <a:pt x="18564" y="23918"/>
                    <a:pt x="11959" y="23918"/>
                  </a:cubicBezTo>
                  <a:cubicBezTo>
                    <a:pt x="5354" y="23918"/>
                    <a:pt x="0" y="18564"/>
                    <a:pt x="0" y="11959"/>
                  </a:cubicBezTo>
                  <a:cubicBezTo>
                    <a:pt x="0" y="5354"/>
                    <a:pt x="5354" y="0"/>
                    <a:pt x="11959" y="0"/>
                  </a:cubicBezTo>
                  <a:cubicBezTo>
                    <a:pt x="18564" y="0"/>
                    <a:pt x="23918" y="5354"/>
                    <a:pt x="23918" y="11959"/>
                  </a:cubicBezTo>
                  <a:close/>
                </a:path>
              </a:pathLst>
            </a:custGeom>
            <a:solidFill>
              <a:srgbClr val="000000"/>
            </a:solidFill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pic>
        <p:nvPicPr>
          <p:cNvPr id="9" name="Graphic 22">
            <a:extLst>
              <a:ext uri="{FF2B5EF4-FFF2-40B4-BE49-F238E27FC236}">
                <a16:creationId xmlns:a16="http://schemas.microsoft.com/office/drawing/2014/main" id="{9962FFDB-0DA1-F327-BA9B-D1200DAF643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  <p:sp>
        <p:nvSpPr>
          <p:cNvPr id="10" name="Rectangle 17">
            <a:extLst>
              <a:ext uri="{FF2B5EF4-FFF2-40B4-BE49-F238E27FC236}">
                <a16:creationId xmlns:a16="http://schemas.microsoft.com/office/drawing/2014/main" id="{DADBB916-5AE8-EDCE-2A7B-2D5F3878C7B2}"/>
              </a:ext>
            </a:extLst>
          </p:cNvPr>
          <p:cNvSpPr/>
          <p:nvPr userDrawn="1"/>
        </p:nvSpPr>
        <p:spPr>
          <a:xfrm>
            <a:off x="10058401" y="6629403"/>
            <a:ext cx="2133401" cy="2285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1" name="Rectangle 18">
            <a:extLst>
              <a:ext uri="{FF2B5EF4-FFF2-40B4-BE49-F238E27FC236}">
                <a16:creationId xmlns:a16="http://schemas.microsoft.com/office/drawing/2014/main" id="{69FAFCBC-351C-14EC-30D1-1975BEBCF1E2}"/>
              </a:ext>
            </a:extLst>
          </p:cNvPr>
          <p:cNvSpPr/>
          <p:nvPr userDrawn="1"/>
        </p:nvSpPr>
        <p:spPr>
          <a:xfrm>
            <a:off x="1" y="6629402"/>
            <a:ext cx="6172199" cy="2285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2" name="Rectangle 19">
            <a:extLst>
              <a:ext uri="{FF2B5EF4-FFF2-40B4-BE49-F238E27FC236}">
                <a16:creationId xmlns:a16="http://schemas.microsoft.com/office/drawing/2014/main" id="{EC9EC500-911B-CD32-8A6C-637528A88F93}"/>
              </a:ext>
            </a:extLst>
          </p:cNvPr>
          <p:cNvSpPr/>
          <p:nvPr userDrawn="1"/>
        </p:nvSpPr>
        <p:spPr>
          <a:xfrm>
            <a:off x="6172199" y="6629402"/>
            <a:ext cx="3886201" cy="2285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182506496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Контакты (5 полей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ubtitle 2">
            <a:extLst>
              <a:ext uri="{FF2B5EF4-FFF2-40B4-BE49-F238E27FC236}">
                <a16:creationId xmlns:a16="http://schemas.microsoft.com/office/drawing/2014/main" id="{799EDD7A-BB34-46D7-8F7A-856A2D9A72A1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1078991" y="4876673"/>
            <a:ext cx="4138830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Телефон</a:t>
            </a:r>
            <a:endParaRPr lang="en-US" dirty="0"/>
          </a:p>
        </p:txBody>
      </p:sp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98AF9379-F1CB-4482-9469-E32874EC69D9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078991" y="5667219"/>
            <a:ext cx="4138830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b="0" smtClean="0">
                <a:solidFill>
                  <a:schemeClr val="tx1"/>
                </a:solidFill>
              </a:defRPr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228600" lvl="0" indent="-228600"/>
            <a:r>
              <a:rPr lang="en-US" dirty="0"/>
              <a:t>E-mail</a:t>
            </a:r>
          </a:p>
        </p:txBody>
      </p:sp>
      <p:cxnSp>
        <p:nvCxnSpPr>
          <p:cNvPr id="29" name="Straight Connector 6">
            <a:extLst>
              <a:ext uri="{FF2B5EF4-FFF2-40B4-BE49-F238E27FC236}">
                <a16:creationId xmlns:a16="http://schemas.microsoft.com/office/drawing/2014/main" id="{C12BA264-7AFC-46B9-A63D-B9CE6F1E89F0}"/>
              </a:ext>
            </a:extLst>
          </p:cNvPr>
          <p:cNvCxnSpPr>
            <a:cxnSpLocks/>
          </p:cNvCxnSpPr>
          <p:nvPr userDrawn="1"/>
        </p:nvCxnSpPr>
        <p:spPr>
          <a:xfrm>
            <a:off x="472307" y="4621645"/>
            <a:ext cx="474551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14">
            <a:extLst>
              <a:ext uri="{FF2B5EF4-FFF2-40B4-BE49-F238E27FC236}">
                <a16:creationId xmlns:a16="http://schemas.microsoft.com/office/drawing/2014/main" id="{EF614C75-DC8A-41C9-96BD-6EB2E1F7F12D}"/>
              </a:ext>
            </a:extLst>
          </p:cNvPr>
          <p:cNvCxnSpPr>
            <a:cxnSpLocks/>
          </p:cNvCxnSpPr>
          <p:nvPr userDrawn="1"/>
        </p:nvCxnSpPr>
        <p:spPr>
          <a:xfrm>
            <a:off x="472307" y="5438313"/>
            <a:ext cx="474551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24">
            <a:extLst>
              <a:ext uri="{FF2B5EF4-FFF2-40B4-BE49-F238E27FC236}">
                <a16:creationId xmlns:a16="http://schemas.microsoft.com/office/drawing/2014/main" id="{7036DDD2-C3AA-42D9-BCB7-B7DF4139EBAD}"/>
              </a:ext>
            </a:extLst>
          </p:cNvPr>
          <p:cNvCxnSpPr>
            <a:cxnSpLocks/>
          </p:cNvCxnSpPr>
          <p:nvPr userDrawn="1"/>
        </p:nvCxnSpPr>
        <p:spPr>
          <a:xfrm>
            <a:off x="472307" y="3036480"/>
            <a:ext cx="474551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25">
            <a:extLst>
              <a:ext uri="{FF2B5EF4-FFF2-40B4-BE49-F238E27FC236}">
                <a16:creationId xmlns:a16="http://schemas.microsoft.com/office/drawing/2014/main" id="{0613516D-5698-450A-994F-CA254B4EC62A}"/>
              </a:ext>
            </a:extLst>
          </p:cNvPr>
          <p:cNvCxnSpPr>
            <a:cxnSpLocks/>
          </p:cNvCxnSpPr>
          <p:nvPr userDrawn="1"/>
        </p:nvCxnSpPr>
        <p:spPr>
          <a:xfrm>
            <a:off x="472307" y="3803345"/>
            <a:ext cx="474551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7">
            <a:extLst>
              <a:ext uri="{FF2B5EF4-FFF2-40B4-BE49-F238E27FC236}">
                <a16:creationId xmlns:a16="http://schemas.microsoft.com/office/drawing/2014/main" id="{BFBE4325-D9EF-4190-96C7-F7B9B006A9FD}"/>
              </a:ext>
            </a:extLst>
          </p:cNvPr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1078991" y="4086128"/>
            <a:ext cx="4138830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buNone/>
              <a:defRPr lang="ru-RU" sz="1600" b="0" dirty="0" smtClean="0">
                <a:solidFill>
                  <a:schemeClr val="tx1"/>
                </a:solidFill>
              </a:defRPr>
            </a:lvl1pPr>
          </a:lstStyle>
          <a:p>
            <a:pPr marL="144000" lvl="0" indent="-144000">
              <a:lnSpc>
                <a:spcPct val="100000"/>
              </a:lnSpc>
            </a:pPr>
            <a:r>
              <a:rPr lang="ru-RU" dirty="0"/>
              <a:t>Дивизион</a:t>
            </a:r>
            <a:endParaRPr lang="en-US" dirty="0"/>
          </a:p>
        </p:txBody>
      </p:sp>
      <p:sp>
        <p:nvSpPr>
          <p:cNvPr id="34" name="Text Placeholder 7">
            <a:extLst>
              <a:ext uri="{FF2B5EF4-FFF2-40B4-BE49-F238E27FC236}">
                <a16:creationId xmlns:a16="http://schemas.microsoft.com/office/drawing/2014/main" id="{52FCCBE5-E3B5-42F8-956D-91D0103B315E}"/>
              </a:ext>
            </a:extLst>
          </p:cNvPr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1078991" y="3307894"/>
            <a:ext cx="4138830" cy="2215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buNone/>
              <a:defRPr lang="ru-RU" sz="1600" b="0" dirty="0" smtClean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Должность</a:t>
            </a:r>
            <a:endParaRPr lang="en-US" dirty="0"/>
          </a:p>
        </p:txBody>
      </p:sp>
      <p:sp>
        <p:nvSpPr>
          <p:cNvPr id="35" name="Text Placeholder 7">
            <a:extLst>
              <a:ext uri="{FF2B5EF4-FFF2-40B4-BE49-F238E27FC236}">
                <a16:creationId xmlns:a16="http://schemas.microsoft.com/office/drawing/2014/main" id="{3E539423-0E10-4E4F-B7BC-4B30352956EF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1078991" y="2517349"/>
            <a:ext cx="4138830" cy="2215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buNone/>
              <a:defRPr lang="ru-RU" sz="1600" b="0" dirty="0" smtClean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Докладчик</a:t>
            </a:r>
            <a:endParaRPr lang="en-US" dirty="0"/>
          </a:p>
        </p:txBody>
      </p:sp>
      <p:grpSp>
        <p:nvGrpSpPr>
          <p:cNvPr id="3" name="Graphic 44">
            <a:extLst>
              <a:ext uri="{FF2B5EF4-FFF2-40B4-BE49-F238E27FC236}">
                <a16:creationId xmlns:a16="http://schemas.microsoft.com/office/drawing/2014/main" id="{61E9F31F-B251-4668-9DA7-ACD474A0C9DF}"/>
              </a:ext>
            </a:extLst>
          </p:cNvPr>
          <p:cNvGrpSpPr/>
          <p:nvPr/>
        </p:nvGrpSpPr>
        <p:grpSpPr>
          <a:xfrm>
            <a:off x="485031" y="2459920"/>
            <a:ext cx="294965" cy="336457"/>
            <a:chOff x="485030" y="2459918"/>
            <a:chExt cx="294965" cy="336457"/>
          </a:xfrm>
        </p:grpSpPr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263D7A02-CDAD-4D36-95F2-D44B7BBE8EAF}"/>
                </a:ext>
              </a:extLst>
            </p:cNvPr>
            <p:cNvSpPr/>
            <p:nvPr/>
          </p:nvSpPr>
          <p:spPr>
            <a:xfrm>
              <a:off x="533169" y="2459918"/>
              <a:ext cx="198285" cy="184865"/>
            </a:xfrm>
            <a:custGeom>
              <a:avLst/>
              <a:gdLst>
                <a:gd name="connsiteX0" fmla="*/ 99143 w 198285"/>
                <a:gd name="connsiteY0" fmla="*/ 24831 h 184865"/>
                <a:gd name="connsiteX1" fmla="*/ 150412 w 198285"/>
                <a:gd name="connsiteY1" fmla="*/ 44633 h 184865"/>
                <a:gd name="connsiteX2" fmla="*/ 171652 w 198285"/>
                <a:gd name="connsiteY2" fmla="*/ 92433 h 184865"/>
                <a:gd name="connsiteX3" fmla="*/ 150412 w 198285"/>
                <a:gd name="connsiteY3" fmla="*/ 140232 h 184865"/>
                <a:gd name="connsiteX4" fmla="*/ 99143 w 198285"/>
                <a:gd name="connsiteY4" fmla="*/ 160034 h 184865"/>
                <a:gd name="connsiteX5" fmla="*/ 47874 w 198285"/>
                <a:gd name="connsiteY5" fmla="*/ 140232 h 184865"/>
                <a:gd name="connsiteX6" fmla="*/ 26633 w 198285"/>
                <a:gd name="connsiteY6" fmla="*/ 92433 h 184865"/>
                <a:gd name="connsiteX7" fmla="*/ 47874 w 198285"/>
                <a:gd name="connsiteY7" fmla="*/ 44633 h 184865"/>
                <a:gd name="connsiteX8" fmla="*/ 99143 w 198285"/>
                <a:gd name="connsiteY8" fmla="*/ 24831 h 184865"/>
                <a:gd name="connsiteX9" fmla="*/ 99143 w 198285"/>
                <a:gd name="connsiteY9" fmla="*/ 0 h 184865"/>
                <a:gd name="connsiteX10" fmla="*/ 0 w 198285"/>
                <a:gd name="connsiteY10" fmla="*/ 92433 h 184865"/>
                <a:gd name="connsiteX11" fmla="*/ 99143 w 198285"/>
                <a:gd name="connsiteY11" fmla="*/ 184865 h 184865"/>
                <a:gd name="connsiteX12" fmla="*/ 198286 w 198285"/>
                <a:gd name="connsiteY12" fmla="*/ 92433 h 184865"/>
                <a:gd name="connsiteX13" fmla="*/ 99143 w 198285"/>
                <a:gd name="connsiteY13" fmla="*/ 0 h 184865"/>
                <a:gd name="connsiteX14" fmla="*/ 99143 w 198285"/>
                <a:gd name="connsiteY14" fmla="*/ 0 h 184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8285" h="184865">
                  <a:moveTo>
                    <a:pt x="99143" y="24831"/>
                  </a:moveTo>
                  <a:cubicBezTo>
                    <a:pt x="118519" y="24831"/>
                    <a:pt x="136696" y="31845"/>
                    <a:pt x="150412" y="44633"/>
                  </a:cubicBezTo>
                  <a:cubicBezTo>
                    <a:pt x="164128" y="57421"/>
                    <a:pt x="171652" y="74368"/>
                    <a:pt x="171652" y="92433"/>
                  </a:cubicBezTo>
                  <a:cubicBezTo>
                    <a:pt x="171652" y="110497"/>
                    <a:pt x="164128" y="127444"/>
                    <a:pt x="150412" y="140232"/>
                  </a:cubicBezTo>
                  <a:cubicBezTo>
                    <a:pt x="136696" y="153020"/>
                    <a:pt x="118519" y="160034"/>
                    <a:pt x="99143" y="160034"/>
                  </a:cubicBezTo>
                  <a:cubicBezTo>
                    <a:pt x="79767" y="160034"/>
                    <a:pt x="61590" y="153020"/>
                    <a:pt x="47874" y="140232"/>
                  </a:cubicBezTo>
                  <a:cubicBezTo>
                    <a:pt x="34157" y="127444"/>
                    <a:pt x="26633" y="110497"/>
                    <a:pt x="26633" y="92433"/>
                  </a:cubicBezTo>
                  <a:cubicBezTo>
                    <a:pt x="26633" y="74368"/>
                    <a:pt x="34157" y="57421"/>
                    <a:pt x="47874" y="44633"/>
                  </a:cubicBezTo>
                  <a:cubicBezTo>
                    <a:pt x="61590" y="31845"/>
                    <a:pt x="79767" y="24831"/>
                    <a:pt x="99143" y="24831"/>
                  </a:cubicBezTo>
                  <a:moveTo>
                    <a:pt x="99143" y="0"/>
                  </a:moveTo>
                  <a:cubicBezTo>
                    <a:pt x="44411" y="0"/>
                    <a:pt x="0" y="41405"/>
                    <a:pt x="0" y="92433"/>
                  </a:cubicBezTo>
                  <a:cubicBezTo>
                    <a:pt x="0" y="143460"/>
                    <a:pt x="44411" y="184865"/>
                    <a:pt x="99143" y="184865"/>
                  </a:cubicBezTo>
                  <a:cubicBezTo>
                    <a:pt x="153875" y="184865"/>
                    <a:pt x="198286" y="143460"/>
                    <a:pt x="198286" y="92433"/>
                  </a:cubicBezTo>
                  <a:cubicBezTo>
                    <a:pt x="198286" y="41405"/>
                    <a:pt x="153941" y="0"/>
                    <a:pt x="99143" y="0"/>
                  </a:cubicBezTo>
                  <a:lnTo>
                    <a:pt x="99143" y="0"/>
                  </a:lnTo>
                  <a:close/>
                </a:path>
              </a:pathLst>
            </a:custGeom>
            <a:solidFill>
              <a:srgbClr val="000000"/>
            </a:solidFill>
            <a:ln w="6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" name="Полилиния: фигура 4">
              <a:extLst>
                <a:ext uri="{FF2B5EF4-FFF2-40B4-BE49-F238E27FC236}">
                  <a16:creationId xmlns:a16="http://schemas.microsoft.com/office/drawing/2014/main" id="{BDE5C2A9-DDF4-4B4D-AB1C-45E7DFA06C62}"/>
                </a:ext>
              </a:extLst>
            </p:cNvPr>
            <p:cNvSpPr/>
            <p:nvPr/>
          </p:nvSpPr>
          <p:spPr>
            <a:xfrm>
              <a:off x="485030" y="2658812"/>
              <a:ext cx="294632" cy="137314"/>
            </a:xfrm>
            <a:custGeom>
              <a:avLst/>
              <a:gdLst>
                <a:gd name="connsiteX0" fmla="*/ 147283 w 294632"/>
                <a:gd name="connsiteY0" fmla="*/ 24831 h 137314"/>
                <a:gd name="connsiteX1" fmla="*/ 232576 w 294632"/>
                <a:gd name="connsiteY1" fmla="*/ 57794 h 137314"/>
                <a:gd name="connsiteX2" fmla="*/ 265002 w 294632"/>
                <a:gd name="connsiteY2" fmla="*/ 112483 h 137314"/>
                <a:gd name="connsiteX3" fmla="*/ 29563 w 294632"/>
                <a:gd name="connsiteY3" fmla="*/ 112483 h 137314"/>
                <a:gd name="connsiteX4" fmla="*/ 61989 w 294632"/>
                <a:gd name="connsiteY4" fmla="*/ 57794 h 137314"/>
                <a:gd name="connsiteX5" fmla="*/ 147283 w 294632"/>
                <a:gd name="connsiteY5" fmla="*/ 24831 h 137314"/>
                <a:gd name="connsiteX6" fmla="*/ 147283 w 294632"/>
                <a:gd name="connsiteY6" fmla="*/ 0 h 137314"/>
                <a:gd name="connsiteX7" fmla="*/ 0 w 294632"/>
                <a:gd name="connsiteY7" fmla="*/ 137314 h 137314"/>
                <a:gd name="connsiteX8" fmla="*/ 294632 w 294632"/>
                <a:gd name="connsiteY8" fmla="*/ 137314 h 137314"/>
                <a:gd name="connsiteX9" fmla="*/ 147283 w 294632"/>
                <a:gd name="connsiteY9" fmla="*/ 0 h 137314"/>
                <a:gd name="connsiteX10" fmla="*/ 147283 w 294632"/>
                <a:gd name="connsiteY10" fmla="*/ 0 h 137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4632" h="137314">
                  <a:moveTo>
                    <a:pt x="147283" y="24831"/>
                  </a:moveTo>
                  <a:cubicBezTo>
                    <a:pt x="179509" y="24831"/>
                    <a:pt x="209805" y="36563"/>
                    <a:pt x="232576" y="57794"/>
                  </a:cubicBezTo>
                  <a:cubicBezTo>
                    <a:pt x="248956" y="73065"/>
                    <a:pt x="260009" y="91936"/>
                    <a:pt x="265002" y="112483"/>
                  </a:cubicBezTo>
                  <a:lnTo>
                    <a:pt x="29563" y="112483"/>
                  </a:lnTo>
                  <a:cubicBezTo>
                    <a:pt x="34490" y="91936"/>
                    <a:pt x="45610" y="73002"/>
                    <a:pt x="61989" y="57794"/>
                  </a:cubicBezTo>
                  <a:cubicBezTo>
                    <a:pt x="84761" y="36501"/>
                    <a:pt x="115056" y="24831"/>
                    <a:pt x="147283" y="24831"/>
                  </a:cubicBezTo>
                  <a:moveTo>
                    <a:pt x="147283" y="0"/>
                  </a:moveTo>
                  <a:cubicBezTo>
                    <a:pt x="65918" y="0"/>
                    <a:pt x="0" y="61456"/>
                    <a:pt x="0" y="137314"/>
                  </a:cubicBezTo>
                  <a:lnTo>
                    <a:pt x="294632" y="137314"/>
                  </a:lnTo>
                  <a:cubicBezTo>
                    <a:pt x="294632" y="61456"/>
                    <a:pt x="228648" y="0"/>
                    <a:pt x="147283" y="0"/>
                  </a:cubicBezTo>
                  <a:lnTo>
                    <a:pt x="147283" y="0"/>
                  </a:lnTo>
                  <a:close/>
                </a:path>
              </a:pathLst>
            </a:custGeom>
            <a:solidFill>
              <a:srgbClr val="000000"/>
            </a:solidFill>
            <a:ln w="6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6" name="Graphic 47">
            <a:extLst>
              <a:ext uri="{FF2B5EF4-FFF2-40B4-BE49-F238E27FC236}">
                <a16:creationId xmlns:a16="http://schemas.microsoft.com/office/drawing/2014/main" id="{15C2B940-2661-4887-99A4-69E6114A907A}"/>
              </a:ext>
            </a:extLst>
          </p:cNvPr>
          <p:cNvSpPr/>
          <p:nvPr/>
        </p:nvSpPr>
        <p:spPr>
          <a:xfrm>
            <a:off x="463181" y="3276585"/>
            <a:ext cx="338601" cy="286778"/>
          </a:xfrm>
          <a:custGeom>
            <a:avLst/>
            <a:gdLst>
              <a:gd name="connsiteX0" fmla="*/ 248022 w 338600"/>
              <a:gd name="connsiteY0" fmla="*/ 51511 h 286778"/>
              <a:gd name="connsiteX1" fmla="*/ 248022 w 338600"/>
              <a:gd name="connsiteY1" fmla="*/ 0 h 286778"/>
              <a:gd name="connsiteX2" fmla="*/ 90516 w 338600"/>
              <a:gd name="connsiteY2" fmla="*/ 0 h 286778"/>
              <a:gd name="connsiteX3" fmla="*/ 90516 w 338600"/>
              <a:gd name="connsiteY3" fmla="*/ 51511 h 286778"/>
              <a:gd name="connsiteX4" fmla="*/ 0 w 338600"/>
              <a:gd name="connsiteY4" fmla="*/ 51511 h 286778"/>
              <a:gd name="connsiteX5" fmla="*/ 0 w 338600"/>
              <a:gd name="connsiteY5" fmla="*/ 286779 h 286778"/>
              <a:gd name="connsiteX6" fmla="*/ 338600 w 338600"/>
              <a:gd name="connsiteY6" fmla="*/ 286779 h 286778"/>
              <a:gd name="connsiteX7" fmla="*/ 338600 w 338600"/>
              <a:gd name="connsiteY7" fmla="*/ 51511 h 286778"/>
              <a:gd name="connsiteX8" fmla="*/ 248022 w 338600"/>
              <a:gd name="connsiteY8" fmla="*/ 51511 h 286778"/>
              <a:gd name="connsiteX9" fmla="*/ 115281 w 338600"/>
              <a:gd name="connsiteY9" fmla="*/ 24765 h 286778"/>
              <a:gd name="connsiteX10" fmla="*/ 223257 w 338600"/>
              <a:gd name="connsiteY10" fmla="*/ 24765 h 286778"/>
              <a:gd name="connsiteX11" fmla="*/ 223257 w 338600"/>
              <a:gd name="connsiteY11" fmla="*/ 51511 h 286778"/>
              <a:gd name="connsiteX12" fmla="*/ 115281 w 338600"/>
              <a:gd name="connsiteY12" fmla="*/ 51511 h 286778"/>
              <a:gd name="connsiteX13" fmla="*/ 115281 w 338600"/>
              <a:gd name="connsiteY13" fmla="*/ 24765 h 286778"/>
              <a:gd name="connsiteX14" fmla="*/ 313835 w 338600"/>
              <a:gd name="connsiteY14" fmla="*/ 262014 h 286778"/>
              <a:gd name="connsiteX15" fmla="*/ 24765 w 338600"/>
              <a:gd name="connsiteY15" fmla="*/ 262014 h 286778"/>
              <a:gd name="connsiteX16" fmla="*/ 24765 w 338600"/>
              <a:gd name="connsiteY16" fmla="*/ 76276 h 286778"/>
              <a:gd name="connsiteX17" fmla="*/ 90516 w 338600"/>
              <a:gd name="connsiteY17" fmla="*/ 76276 h 286778"/>
              <a:gd name="connsiteX18" fmla="*/ 248022 w 338600"/>
              <a:gd name="connsiteY18" fmla="*/ 76276 h 286778"/>
              <a:gd name="connsiteX19" fmla="*/ 313773 w 338600"/>
              <a:gd name="connsiteY19" fmla="*/ 76276 h 286778"/>
              <a:gd name="connsiteX20" fmla="*/ 313773 w 338600"/>
              <a:gd name="connsiteY20" fmla="*/ 262014 h 286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38600" h="286778">
                <a:moveTo>
                  <a:pt x="248022" y="51511"/>
                </a:moveTo>
                <a:lnTo>
                  <a:pt x="248022" y="0"/>
                </a:lnTo>
                <a:lnTo>
                  <a:pt x="90516" y="0"/>
                </a:lnTo>
                <a:lnTo>
                  <a:pt x="90516" y="51511"/>
                </a:lnTo>
                <a:lnTo>
                  <a:pt x="0" y="51511"/>
                </a:lnTo>
                <a:lnTo>
                  <a:pt x="0" y="286779"/>
                </a:lnTo>
                <a:lnTo>
                  <a:pt x="338600" y="286779"/>
                </a:lnTo>
                <a:lnTo>
                  <a:pt x="338600" y="51511"/>
                </a:lnTo>
                <a:lnTo>
                  <a:pt x="248022" y="51511"/>
                </a:lnTo>
                <a:close/>
                <a:moveTo>
                  <a:pt x="115281" y="24765"/>
                </a:moveTo>
                <a:lnTo>
                  <a:pt x="223257" y="24765"/>
                </a:lnTo>
                <a:lnTo>
                  <a:pt x="223257" y="51511"/>
                </a:lnTo>
                <a:lnTo>
                  <a:pt x="115281" y="51511"/>
                </a:lnTo>
                <a:lnTo>
                  <a:pt x="115281" y="24765"/>
                </a:lnTo>
                <a:close/>
                <a:moveTo>
                  <a:pt x="313835" y="262014"/>
                </a:moveTo>
                <a:lnTo>
                  <a:pt x="24765" y="262014"/>
                </a:lnTo>
                <a:lnTo>
                  <a:pt x="24765" y="76276"/>
                </a:lnTo>
                <a:lnTo>
                  <a:pt x="90516" y="76276"/>
                </a:lnTo>
                <a:lnTo>
                  <a:pt x="248022" y="76276"/>
                </a:lnTo>
                <a:lnTo>
                  <a:pt x="313773" y="76276"/>
                </a:lnTo>
                <a:lnTo>
                  <a:pt x="313773" y="262014"/>
                </a:lnTo>
                <a:close/>
              </a:path>
            </a:pathLst>
          </a:custGeom>
          <a:solidFill>
            <a:srgbClr val="010101"/>
          </a:solidFill>
          <a:ln w="609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grpSp>
        <p:nvGrpSpPr>
          <p:cNvPr id="7" name="Graphic 48">
            <a:extLst>
              <a:ext uri="{FF2B5EF4-FFF2-40B4-BE49-F238E27FC236}">
                <a16:creationId xmlns:a16="http://schemas.microsoft.com/office/drawing/2014/main" id="{EA7A15E5-C7D6-43EC-8732-326E1D7C19D9}"/>
              </a:ext>
            </a:extLst>
          </p:cNvPr>
          <p:cNvGrpSpPr/>
          <p:nvPr/>
        </p:nvGrpSpPr>
        <p:grpSpPr>
          <a:xfrm>
            <a:off x="525022" y="4043450"/>
            <a:ext cx="214982" cy="338090"/>
            <a:chOff x="525021" y="4043450"/>
            <a:chExt cx="214982" cy="338090"/>
          </a:xfrm>
          <a:solidFill>
            <a:srgbClr val="000000"/>
          </a:solidFill>
        </p:grpSpPr>
        <p:sp>
          <p:nvSpPr>
            <p:cNvPr id="8" name="Полилиния: фигура 7">
              <a:extLst>
                <a:ext uri="{FF2B5EF4-FFF2-40B4-BE49-F238E27FC236}">
                  <a16:creationId xmlns:a16="http://schemas.microsoft.com/office/drawing/2014/main" id="{C812D86B-EA64-4089-9EA6-C8F0D69068F4}"/>
                </a:ext>
              </a:extLst>
            </p:cNvPr>
            <p:cNvSpPr/>
            <p:nvPr/>
          </p:nvSpPr>
          <p:spPr>
            <a:xfrm>
              <a:off x="525021" y="4043450"/>
              <a:ext cx="214982" cy="338090"/>
            </a:xfrm>
            <a:custGeom>
              <a:avLst/>
              <a:gdLst>
                <a:gd name="connsiteX0" fmla="*/ 0 w 214982"/>
                <a:gd name="connsiteY0" fmla="*/ 0 h 338090"/>
                <a:gd name="connsiteX1" fmla="*/ 0 w 214982"/>
                <a:gd name="connsiteY1" fmla="*/ 338090 h 338090"/>
                <a:gd name="connsiteX2" fmla="*/ 61248 w 214982"/>
                <a:gd name="connsiteY2" fmla="*/ 338090 h 338090"/>
                <a:gd name="connsiteX3" fmla="*/ 153734 w 214982"/>
                <a:gd name="connsiteY3" fmla="*/ 338090 h 338090"/>
                <a:gd name="connsiteX4" fmla="*/ 214982 w 214982"/>
                <a:gd name="connsiteY4" fmla="*/ 338090 h 338090"/>
                <a:gd name="connsiteX5" fmla="*/ 214982 w 214982"/>
                <a:gd name="connsiteY5" fmla="*/ 0 h 338090"/>
                <a:gd name="connsiteX6" fmla="*/ 0 w 214982"/>
                <a:gd name="connsiteY6" fmla="*/ 0 h 338090"/>
                <a:gd name="connsiteX7" fmla="*/ 85748 w 214982"/>
                <a:gd name="connsiteY7" fmla="*/ 313591 h 338090"/>
                <a:gd name="connsiteX8" fmla="*/ 85748 w 214982"/>
                <a:gd name="connsiteY8" fmla="*/ 225577 h 338090"/>
                <a:gd name="connsiteX9" fmla="*/ 129234 w 214982"/>
                <a:gd name="connsiteY9" fmla="*/ 225577 h 338090"/>
                <a:gd name="connsiteX10" fmla="*/ 129234 w 214982"/>
                <a:gd name="connsiteY10" fmla="*/ 313591 h 338090"/>
                <a:gd name="connsiteX11" fmla="*/ 85748 w 214982"/>
                <a:gd name="connsiteY11" fmla="*/ 313591 h 338090"/>
                <a:gd name="connsiteX12" fmla="*/ 190483 w 214982"/>
                <a:gd name="connsiteY12" fmla="*/ 313591 h 338090"/>
                <a:gd name="connsiteX13" fmla="*/ 153734 w 214982"/>
                <a:gd name="connsiteY13" fmla="*/ 313591 h 338090"/>
                <a:gd name="connsiteX14" fmla="*/ 153734 w 214982"/>
                <a:gd name="connsiteY14" fmla="*/ 201078 h 338090"/>
                <a:gd name="connsiteX15" fmla="*/ 61248 w 214982"/>
                <a:gd name="connsiteY15" fmla="*/ 201078 h 338090"/>
                <a:gd name="connsiteX16" fmla="*/ 61248 w 214982"/>
                <a:gd name="connsiteY16" fmla="*/ 313591 h 338090"/>
                <a:gd name="connsiteX17" fmla="*/ 24499 w 214982"/>
                <a:gd name="connsiteY17" fmla="*/ 313591 h 338090"/>
                <a:gd name="connsiteX18" fmla="*/ 24499 w 214982"/>
                <a:gd name="connsiteY18" fmla="*/ 24499 h 338090"/>
                <a:gd name="connsiteX19" fmla="*/ 190483 w 214982"/>
                <a:gd name="connsiteY19" fmla="*/ 24499 h 338090"/>
                <a:gd name="connsiteX20" fmla="*/ 190483 w 214982"/>
                <a:gd name="connsiteY20" fmla="*/ 313591 h 33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14982" h="338090">
                  <a:moveTo>
                    <a:pt x="0" y="0"/>
                  </a:moveTo>
                  <a:lnTo>
                    <a:pt x="0" y="338090"/>
                  </a:lnTo>
                  <a:lnTo>
                    <a:pt x="61248" y="338090"/>
                  </a:lnTo>
                  <a:lnTo>
                    <a:pt x="153734" y="338090"/>
                  </a:lnTo>
                  <a:lnTo>
                    <a:pt x="214982" y="338090"/>
                  </a:lnTo>
                  <a:lnTo>
                    <a:pt x="214982" y="0"/>
                  </a:lnTo>
                  <a:lnTo>
                    <a:pt x="0" y="0"/>
                  </a:lnTo>
                  <a:close/>
                  <a:moveTo>
                    <a:pt x="85748" y="313591"/>
                  </a:moveTo>
                  <a:lnTo>
                    <a:pt x="85748" y="225577"/>
                  </a:lnTo>
                  <a:lnTo>
                    <a:pt x="129234" y="225577"/>
                  </a:lnTo>
                  <a:lnTo>
                    <a:pt x="129234" y="313591"/>
                  </a:lnTo>
                  <a:lnTo>
                    <a:pt x="85748" y="313591"/>
                  </a:lnTo>
                  <a:close/>
                  <a:moveTo>
                    <a:pt x="190483" y="313591"/>
                  </a:moveTo>
                  <a:lnTo>
                    <a:pt x="153734" y="313591"/>
                  </a:lnTo>
                  <a:lnTo>
                    <a:pt x="153734" y="201078"/>
                  </a:lnTo>
                  <a:lnTo>
                    <a:pt x="61248" y="201078"/>
                  </a:lnTo>
                  <a:lnTo>
                    <a:pt x="61248" y="313591"/>
                  </a:lnTo>
                  <a:lnTo>
                    <a:pt x="24499" y="313591"/>
                  </a:lnTo>
                  <a:lnTo>
                    <a:pt x="24499" y="24499"/>
                  </a:lnTo>
                  <a:lnTo>
                    <a:pt x="190483" y="24499"/>
                  </a:lnTo>
                  <a:lnTo>
                    <a:pt x="190483" y="313591"/>
                  </a:lnTo>
                  <a:close/>
                </a:path>
              </a:pathLst>
            </a:custGeom>
            <a:solidFill>
              <a:srgbClr val="000000"/>
            </a:solidFill>
            <a:ln w="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9" name="Полилиния: фигура 8">
              <a:extLst>
                <a:ext uri="{FF2B5EF4-FFF2-40B4-BE49-F238E27FC236}">
                  <a16:creationId xmlns:a16="http://schemas.microsoft.com/office/drawing/2014/main" id="{238C8F49-95B6-4DCF-9D3E-144091C98B63}"/>
                </a:ext>
              </a:extLst>
            </p:cNvPr>
            <p:cNvSpPr/>
            <p:nvPr/>
          </p:nvSpPr>
          <p:spPr>
            <a:xfrm>
              <a:off x="586330" y="4190629"/>
              <a:ext cx="92362" cy="24499"/>
            </a:xfrm>
            <a:custGeom>
              <a:avLst/>
              <a:gdLst>
                <a:gd name="connsiteX0" fmla="*/ 0 w 92362"/>
                <a:gd name="connsiteY0" fmla="*/ 0 h 24499"/>
                <a:gd name="connsiteX1" fmla="*/ 92363 w 92362"/>
                <a:gd name="connsiteY1" fmla="*/ 0 h 24499"/>
                <a:gd name="connsiteX2" fmla="*/ 92363 w 92362"/>
                <a:gd name="connsiteY2" fmla="*/ 24499 h 24499"/>
                <a:gd name="connsiteX3" fmla="*/ 0 w 92362"/>
                <a:gd name="connsiteY3" fmla="*/ 24499 h 24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362" h="24499">
                  <a:moveTo>
                    <a:pt x="0" y="0"/>
                  </a:moveTo>
                  <a:lnTo>
                    <a:pt x="92363" y="0"/>
                  </a:lnTo>
                  <a:lnTo>
                    <a:pt x="92363" y="24499"/>
                  </a:lnTo>
                  <a:lnTo>
                    <a:pt x="0" y="24499"/>
                  </a:lnTo>
                  <a:close/>
                </a:path>
              </a:pathLst>
            </a:custGeom>
            <a:solidFill>
              <a:srgbClr val="000000"/>
            </a:solidFill>
            <a:ln w="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0" name="Полилиния: фигура 9">
              <a:extLst>
                <a:ext uri="{FF2B5EF4-FFF2-40B4-BE49-F238E27FC236}">
                  <a16:creationId xmlns:a16="http://schemas.microsoft.com/office/drawing/2014/main" id="{6A805A0D-042B-4B51-B6C9-FAF557A47987}"/>
                </a:ext>
              </a:extLst>
            </p:cNvPr>
            <p:cNvSpPr/>
            <p:nvPr/>
          </p:nvSpPr>
          <p:spPr>
            <a:xfrm>
              <a:off x="586330" y="4144387"/>
              <a:ext cx="92362" cy="24499"/>
            </a:xfrm>
            <a:custGeom>
              <a:avLst/>
              <a:gdLst>
                <a:gd name="connsiteX0" fmla="*/ 0 w 92362"/>
                <a:gd name="connsiteY0" fmla="*/ 0 h 24499"/>
                <a:gd name="connsiteX1" fmla="*/ 92363 w 92362"/>
                <a:gd name="connsiteY1" fmla="*/ 0 h 24499"/>
                <a:gd name="connsiteX2" fmla="*/ 92363 w 92362"/>
                <a:gd name="connsiteY2" fmla="*/ 24499 h 24499"/>
                <a:gd name="connsiteX3" fmla="*/ 0 w 92362"/>
                <a:gd name="connsiteY3" fmla="*/ 24499 h 24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362" h="24499">
                  <a:moveTo>
                    <a:pt x="0" y="0"/>
                  </a:moveTo>
                  <a:lnTo>
                    <a:pt x="92363" y="0"/>
                  </a:lnTo>
                  <a:lnTo>
                    <a:pt x="92363" y="24499"/>
                  </a:lnTo>
                  <a:lnTo>
                    <a:pt x="0" y="24499"/>
                  </a:lnTo>
                  <a:close/>
                </a:path>
              </a:pathLst>
            </a:custGeom>
            <a:solidFill>
              <a:srgbClr val="000000"/>
            </a:solidFill>
            <a:ln w="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1" name="Полилиния: фигура 10">
              <a:extLst>
                <a:ext uri="{FF2B5EF4-FFF2-40B4-BE49-F238E27FC236}">
                  <a16:creationId xmlns:a16="http://schemas.microsoft.com/office/drawing/2014/main" id="{B0B7DF00-0BE5-4A2C-89D3-C4C6E0433EC4}"/>
                </a:ext>
              </a:extLst>
            </p:cNvPr>
            <p:cNvSpPr/>
            <p:nvPr/>
          </p:nvSpPr>
          <p:spPr>
            <a:xfrm>
              <a:off x="586330" y="4098144"/>
              <a:ext cx="92362" cy="24499"/>
            </a:xfrm>
            <a:custGeom>
              <a:avLst/>
              <a:gdLst>
                <a:gd name="connsiteX0" fmla="*/ 0 w 92362"/>
                <a:gd name="connsiteY0" fmla="*/ 0 h 24499"/>
                <a:gd name="connsiteX1" fmla="*/ 92363 w 92362"/>
                <a:gd name="connsiteY1" fmla="*/ 0 h 24499"/>
                <a:gd name="connsiteX2" fmla="*/ 92363 w 92362"/>
                <a:gd name="connsiteY2" fmla="*/ 24499 h 24499"/>
                <a:gd name="connsiteX3" fmla="*/ 0 w 92362"/>
                <a:gd name="connsiteY3" fmla="*/ 24499 h 24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362" h="24499">
                  <a:moveTo>
                    <a:pt x="0" y="0"/>
                  </a:moveTo>
                  <a:lnTo>
                    <a:pt x="92363" y="0"/>
                  </a:lnTo>
                  <a:lnTo>
                    <a:pt x="92363" y="24499"/>
                  </a:lnTo>
                  <a:lnTo>
                    <a:pt x="0" y="24499"/>
                  </a:lnTo>
                  <a:close/>
                </a:path>
              </a:pathLst>
            </a:custGeom>
            <a:solidFill>
              <a:srgbClr val="000000"/>
            </a:solidFill>
            <a:ln w="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12" name="Graphic 20">
            <a:extLst>
              <a:ext uri="{FF2B5EF4-FFF2-40B4-BE49-F238E27FC236}">
                <a16:creationId xmlns:a16="http://schemas.microsoft.com/office/drawing/2014/main" id="{782D79F3-214B-42D2-855F-7996EC226771}"/>
              </a:ext>
            </a:extLst>
          </p:cNvPr>
          <p:cNvSpPr/>
          <p:nvPr/>
        </p:nvSpPr>
        <p:spPr>
          <a:xfrm>
            <a:off x="525542" y="4861750"/>
            <a:ext cx="213943" cy="336458"/>
          </a:xfrm>
          <a:custGeom>
            <a:avLst/>
            <a:gdLst>
              <a:gd name="connsiteX0" fmla="*/ 0 w 213943"/>
              <a:gd name="connsiteY0" fmla="*/ 0 h 336458"/>
              <a:gd name="connsiteX1" fmla="*/ 0 w 213943"/>
              <a:gd name="connsiteY1" fmla="*/ 336458 h 336458"/>
              <a:gd name="connsiteX2" fmla="*/ 213944 w 213943"/>
              <a:gd name="connsiteY2" fmla="*/ 336458 h 336458"/>
              <a:gd name="connsiteX3" fmla="*/ 213944 w 213943"/>
              <a:gd name="connsiteY3" fmla="*/ 0 h 336458"/>
              <a:gd name="connsiteX4" fmla="*/ 0 w 213943"/>
              <a:gd name="connsiteY4" fmla="*/ 0 h 336458"/>
              <a:gd name="connsiteX5" fmla="*/ 189563 w 213943"/>
              <a:gd name="connsiteY5" fmla="*/ 24381 h 336458"/>
              <a:gd name="connsiteX6" fmla="*/ 189563 w 213943"/>
              <a:gd name="connsiteY6" fmla="*/ 248260 h 336458"/>
              <a:gd name="connsiteX7" fmla="*/ 24381 w 213943"/>
              <a:gd name="connsiteY7" fmla="*/ 248260 h 336458"/>
              <a:gd name="connsiteX8" fmla="*/ 24381 w 213943"/>
              <a:gd name="connsiteY8" fmla="*/ 24381 h 336458"/>
              <a:gd name="connsiteX9" fmla="*/ 189563 w 213943"/>
              <a:gd name="connsiteY9" fmla="*/ 24381 h 336458"/>
              <a:gd name="connsiteX10" fmla="*/ 24381 w 213943"/>
              <a:gd name="connsiteY10" fmla="*/ 312077 h 336458"/>
              <a:gd name="connsiteX11" fmla="*/ 24381 w 213943"/>
              <a:gd name="connsiteY11" fmla="*/ 272641 h 336458"/>
              <a:gd name="connsiteX12" fmla="*/ 189563 w 213943"/>
              <a:gd name="connsiteY12" fmla="*/ 272641 h 336458"/>
              <a:gd name="connsiteX13" fmla="*/ 189563 w 213943"/>
              <a:gd name="connsiteY13" fmla="*/ 312077 h 336458"/>
              <a:gd name="connsiteX14" fmla="*/ 24381 w 213943"/>
              <a:gd name="connsiteY14" fmla="*/ 312077 h 336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13943" h="336458">
                <a:moveTo>
                  <a:pt x="0" y="0"/>
                </a:moveTo>
                <a:lnTo>
                  <a:pt x="0" y="336458"/>
                </a:lnTo>
                <a:lnTo>
                  <a:pt x="213944" y="336458"/>
                </a:lnTo>
                <a:lnTo>
                  <a:pt x="213944" y="0"/>
                </a:lnTo>
                <a:lnTo>
                  <a:pt x="0" y="0"/>
                </a:lnTo>
                <a:close/>
                <a:moveTo>
                  <a:pt x="189563" y="24381"/>
                </a:moveTo>
                <a:lnTo>
                  <a:pt x="189563" y="248260"/>
                </a:lnTo>
                <a:lnTo>
                  <a:pt x="24381" y="248260"/>
                </a:lnTo>
                <a:lnTo>
                  <a:pt x="24381" y="24381"/>
                </a:lnTo>
                <a:lnTo>
                  <a:pt x="189563" y="24381"/>
                </a:lnTo>
                <a:close/>
                <a:moveTo>
                  <a:pt x="24381" y="312077"/>
                </a:moveTo>
                <a:lnTo>
                  <a:pt x="24381" y="272641"/>
                </a:lnTo>
                <a:lnTo>
                  <a:pt x="189563" y="272641"/>
                </a:lnTo>
                <a:lnTo>
                  <a:pt x="189563" y="312077"/>
                </a:lnTo>
                <a:lnTo>
                  <a:pt x="24381" y="312077"/>
                </a:lnTo>
                <a:close/>
              </a:path>
            </a:pathLst>
          </a:custGeom>
          <a:solidFill>
            <a:srgbClr val="000000"/>
          </a:solidFill>
          <a:ln w="59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3" name="Graphic 21">
            <a:extLst>
              <a:ext uri="{FF2B5EF4-FFF2-40B4-BE49-F238E27FC236}">
                <a16:creationId xmlns:a16="http://schemas.microsoft.com/office/drawing/2014/main" id="{B5F6D25D-2D49-418B-8F65-E08DB9D14709}"/>
              </a:ext>
            </a:extLst>
          </p:cNvPr>
          <p:cNvSpPr/>
          <p:nvPr/>
        </p:nvSpPr>
        <p:spPr>
          <a:xfrm>
            <a:off x="465805" y="5674519"/>
            <a:ext cx="333355" cy="231619"/>
          </a:xfrm>
          <a:custGeom>
            <a:avLst/>
            <a:gdLst>
              <a:gd name="connsiteX0" fmla="*/ 0 w 333355"/>
              <a:gd name="connsiteY0" fmla="*/ 0 h 231619"/>
              <a:gd name="connsiteX1" fmla="*/ 0 w 333355"/>
              <a:gd name="connsiteY1" fmla="*/ 231620 h 231619"/>
              <a:gd name="connsiteX2" fmla="*/ 333355 w 333355"/>
              <a:gd name="connsiteY2" fmla="*/ 231620 h 231619"/>
              <a:gd name="connsiteX3" fmla="*/ 333355 w 333355"/>
              <a:gd name="connsiteY3" fmla="*/ 0 h 231619"/>
              <a:gd name="connsiteX4" fmla="*/ 0 w 333355"/>
              <a:gd name="connsiteY4" fmla="*/ 0 h 231619"/>
              <a:gd name="connsiteX5" fmla="*/ 291663 w 333355"/>
              <a:gd name="connsiteY5" fmla="*/ 24381 h 231619"/>
              <a:gd name="connsiteX6" fmla="*/ 166464 w 333355"/>
              <a:gd name="connsiteY6" fmla="*/ 149273 h 231619"/>
              <a:gd name="connsiteX7" fmla="*/ 41631 w 333355"/>
              <a:gd name="connsiteY7" fmla="*/ 24381 h 231619"/>
              <a:gd name="connsiteX8" fmla="*/ 291663 w 333355"/>
              <a:gd name="connsiteY8" fmla="*/ 24381 h 231619"/>
              <a:gd name="connsiteX9" fmla="*/ 24381 w 333355"/>
              <a:gd name="connsiteY9" fmla="*/ 207239 h 231619"/>
              <a:gd name="connsiteX10" fmla="*/ 24381 w 333355"/>
              <a:gd name="connsiteY10" fmla="*/ 41631 h 231619"/>
              <a:gd name="connsiteX11" fmla="*/ 166464 w 333355"/>
              <a:gd name="connsiteY11" fmla="*/ 183711 h 231619"/>
              <a:gd name="connsiteX12" fmla="*/ 308974 w 333355"/>
              <a:gd name="connsiteY12" fmla="*/ 41570 h 231619"/>
              <a:gd name="connsiteX13" fmla="*/ 308974 w 333355"/>
              <a:gd name="connsiteY13" fmla="*/ 207239 h 231619"/>
              <a:gd name="connsiteX14" fmla="*/ 24381 w 333355"/>
              <a:gd name="connsiteY14" fmla="*/ 207239 h 231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33355" h="231619">
                <a:moveTo>
                  <a:pt x="0" y="0"/>
                </a:moveTo>
                <a:lnTo>
                  <a:pt x="0" y="231620"/>
                </a:lnTo>
                <a:lnTo>
                  <a:pt x="333355" y="231620"/>
                </a:lnTo>
                <a:lnTo>
                  <a:pt x="333355" y="0"/>
                </a:lnTo>
                <a:lnTo>
                  <a:pt x="0" y="0"/>
                </a:lnTo>
                <a:close/>
                <a:moveTo>
                  <a:pt x="291663" y="24381"/>
                </a:moveTo>
                <a:lnTo>
                  <a:pt x="166464" y="149273"/>
                </a:lnTo>
                <a:lnTo>
                  <a:pt x="41631" y="24381"/>
                </a:lnTo>
                <a:lnTo>
                  <a:pt x="291663" y="24381"/>
                </a:lnTo>
                <a:close/>
                <a:moveTo>
                  <a:pt x="24381" y="207239"/>
                </a:moveTo>
                <a:lnTo>
                  <a:pt x="24381" y="41631"/>
                </a:lnTo>
                <a:lnTo>
                  <a:pt x="166464" y="183711"/>
                </a:lnTo>
                <a:lnTo>
                  <a:pt x="308974" y="41570"/>
                </a:lnTo>
                <a:lnTo>
                  <a:pt x="308974" y="207239"/>
                </a:lnTo>
                <a:lnTo>
                  <a:pt x="24381" y="207239"/>
                </a:lnTo>
                <a:close/>
              </a:path>
            </a:pathLst>
          </a:custGeom>
          <a:solidFill>
            <a:srgbClr val="000000"/>
          </a:solidFill>
          <a:ln w="609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pic>
        <p:nvPicPr>
          <p:cNvPr id="2" name="Graphic 22">
            <a:extLst>
              <a:ext uri="{FF2B5EF4-FFF2-40B4-BE49-F238E27FC236}">
                <a16:creationId xmlns:a16="http://schemas.microsoft.com/office/drawing/2014/main" id="{742FD9F2-1CEE-5C04-54B7-4E48F2C796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  <p:sp>
        <p:nvSpPr>
          <p:cNvPr id="14" name="Rectangle 17">
            <a:extLst>
              <a:ext uri="{FF2B5EF4-FFF2-40B4-BE49-F238E27FC236}">
                <a16:creationId xmlns:a16="http://schemas.microsoft.com/office/drawing/2014/main" id="{C7805A11-22E4-795B-561D-09359203CBCC}"/>
              </a:ext>
            </a:extLst>
          </p:cNvPr>
          <p:cNvSpPr/>
          <p:nvPr userDrawn="1"/>
        </p:nvSpPr>
        <p:spPr>
          <a:xfrm>
            <a:off x="10058401" y="6629403"/>
            <a:ext cx="2133401" cy="2285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5" name="Rectangle 18">
            <a:extLst>
              <a:ext uri="{FF2B5EF4-FFF2-40B4-BE49-F238E27FC236}">
                <a16:creationId xmlns:a16="http://schemas.microsoft.com/office/drawing/2014/main" id="{9A0099F5-772C-C1B8-2104-8648E332E594}"/>
              </a:ext>
            </a:extLst>
          </p:cNvPr>
          <p:cNvSpPr/>
          <p:nvPr userDrawn="1"/>
        </p:nvSpPr>
        <p:spPr>
          <a:xfrm>
            <a:off x="1" y="6629402"/>
            <a:ext cx="6172199" cy="2285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6" name="Rectangle 19">
            <a:extLst>
              <a:ext uri="{FF2B5EF4-FFF2-40B4-BE49-F238E27FC236}">
                <a16:creationId xmlns:a16="http://schemas.microsoft.com/office/drawing/2014/main" id="{6960BAE9-E3C0-DAFB-9B3B-F17E527D6696}"/>
              </a:ext>
            </a:extLst>
          </p:cNvPr>
          <p:cNvSpPr/>
          <p:nvPr userDrawn="1"/>
        </p:nvSpPr>
        <p:spPr>
          <a:xfrm>
            <a:off x="6172199" y="6629402"/>
            <a:ext cx="3886201" cy="2285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393193665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1_Титу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Объект 1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59686899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72" name="Слайд think-cell" r:id="rId4" imgW="470" imgH="469" progId="TCLayout.ActiveDocument.1">
                  <p:embed/>
                </p:oleObj>
              </mc:Choice>
              <mc:Fallback>
                <p:oleObj name="Слайд think-cell" r:id="rId4" imgW="470" imgH="469" progId="TCLayout.ActiveDocument.1">
                  <p:embed/>
                  <p:pic>
                    <p:nvPicPr>
                      <p:cNvPr id="12" name="Объект 1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718593BB-B89D-4230-AEB5-D90F9225FF53}"/>
              </a:ext>
            </a:extLst>
          </p:cNvPr>
          <p:cNvSpPr/>
          <p:nvPr userDrawn="1"/>
        </p:nvSpPr>
        <p:spPr>
          <a:xfrm>
            <a:off x="10970420" y="0"/>
            <a:ext cx="1221580" cy="5257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6820AE5-62B1-414B-80FE-2AFD0A76C0A0}"/>
              </a:ext>
            </a:extLst>
          </p:cNvPr>
          <p:cNvSpPr/>
          <p:nvPr userDrawn="1"/>
        </p:nvSpPr>
        <p:spPr>
          <a:xfrm flipH="1" flipV="1">
            <a:off x="2286001" y="5257800"/>
            <a:ext cx="8686800" cy="1143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0EB3A75-459B-4A6D-8FEE-8BAE16CC45CE}"/>
              </a:ext>
            </a:extLst>
          </p:cNvPr>
          <p:cNvSpPr/>
          <p:nvPr userDrawn="1"/>
        </p:nvSpPr>
        <p:spPr>
          <a:xfrm flipH="1" flipV="1">
            <a:off x="1" y="6400800"/>
            <a:ext cx="2286000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4AE5BAB-FF7E-4F6A-963E-D44BBCFFD8E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6790" y="1493235"/>
            <a:ext cx="7498080" cy="1387046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A9ECD82C-4554-4B8B-B82A-B2AFC758FA0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6789" y="3122143"/>
            <a:ext cx="7498080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38962044-D28C-4D5A-840F-73678A7C2ED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9130" y="3791521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703F1DF3-E5F0-4118-8A49-D131D529FE2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9130" y="4135457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2" name="Graphic 21">
            <a:extLst>
              <a:ext uri="{FF2B5EF4-FFF2-40B4-BE49-F238E27FC236}">
                <a16:creationId xmlns:a16="http://schemas.microsoft.com/office/drawing/2014/main" id="{BF38D99C-D8D9-4636-9725-0067B8EA8012}"/>
              </a:ext>
            </a:extLst>
          </p:cNvPr>
          <p:cNvGrpSpPr/>
          <p:nvPr/>
        </p:nvGrpSpPr>
        <p:grpSpPr>
          <a:xfrm>
            <a:off x="460249" y="3779361"/>
            <a:ext cx="182562" cy="208986"/>
            <a:chOff x="433348" y="3779361"/>
            <a:chExt cx="182562" cy="208986"/>
          </a:xfrm>
        </p:grpSpPr>
        <p:sp>
          <p:nvSpPr>
            <p:cNvPr id="3" name="Полилиния: фигура 2">
              <a:extLst>
                <a:ext uri="{FF2B5EF4-FFF2-40B4-BE49-F238E27FC236}">
                  <a16:creationId xmlns:a16="http://schemas.microsoft.com/office/drawing/2014/main" id="{91222E65-061F-4F36-96E6-E725F30A5ABE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F21B9883-8B29-474B-973B-CEF34FC4B7FA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5" name="Graphic 20">
            <a:extLst>
              <a:ext uri="{FF2B5EF4-FFF2-40B4-BE49-F238E27FC236}">
                <a16:creationId xmlns:a16="http://schemas.microsoft.com/office/drawing/2014/main" id="{D5FF9A8D-CBB9-4337-9B0B-5C38A1DD18F7}"/>
              </a:ext>
            </a:extLst>
          </p:cNvPr>
          <p:cNvGrpSpPr/>
          <p:nvPr/>
        </p:nvGrpSpPr>
        <p:grpSpPr>
          <a:xfrm>
            <a:off x="443581" y="4113887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6" name="Полилиния: фигура 5">
              <a:extLst>
                <a:ext uri="{FF2B5EF4-FFF2-40B4-BE49-F238E27FC236}">
                  <a16:creationId xmlns:a16="http://schemas.microsoft.com/office/drawing/2014/main" id="{C15089B7-787D-4D9F-BAA8-F979C8F4076A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7" name="Полилиния: фигура 6">
              <a:extLst>
                <a:ext uri="{FF2B5EF4-FFF2-40B4-BE49-F238E27FC236}">
                  <a16:creationId xmlns:a16="http://schemas.microsoft.com/office/drawing/2014/main" id="{7CB77518-9E31-4425-9163-941F4558862B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8" name="Полилиния: фигура 7">
              <a:extLst>
                <a:ext uri="{FF2B5EF4-FFF2-40B4-BE49-F238E27FC236}">
                  <a16:creationId xmlns:a16="http://schemas.microsoft.com/office/drawing/2014/main" id="{F4C0C792-C07E-4188-A5CE-FD3391A7527D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1" name="Полилиния: фигура 10">
              <a:extLst>
                <a:ext uri="{FF2B5EF4-FFF2-40B4-BE49-F238E27FC236}">
                  <a16:creationId xmlns:a16="http://schemas.microsoft.com/office/drawing/2014/main" id="{589EAB00-F6EC-4A57-8B80-D786B7E68DCB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0" name="Полилиния: фигура 19">
              <a:extLst>
                <a:ext uri="{FF2B5EF4-FFF2-40B4-BE49-F238E27FC236}">
                  <a16:creationId xmlns:a16="http://schemas.microsoft.com/office/drawing/2014/main" id="{93FA371A-FDCB-4DF7-82EB-E09EF66A50E3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1" name="Полилиния: фигура 20">
              <a:extLst>
                <a:ext uri="{FF2B5EF4-FFF2-40B4-BE49-F238E27FC236}">
                  <a16:creationId xmlns:a16="http://schemas.microsoft.com/office/drawing/2014/main" id="{3742E1AA-9B46-4DEC-8F2E-F7AB4133DF2B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2" name="Полилиния: фигура 21">
              <a:extLst>
                <a:ext uri="{FF2B5EF4-FFF2-40B4-BE49-F238E27FC236}">
                  <a16:creationId xmlns:a16="http://schemas.microsoft.com/office/drawing/2014/main" id="{11297B00-0E2C-4169-83C7-DA7AFA0EF836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pic>
        <p:nvPicPr>
          <p:cNvPr id="23" name="Graphic 22">
            <a:extLst>
              <a:ext uri="{FF2B5EF4-FFF2-40B4-BE49-F238E27FC236}">
                <a16:creationId xmlns:a16="http://schemas.microsoft.com/office/drawing/2014/main" id="{8BFDBDD7-0000-43AE-8F6E-6277D4C77C3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6029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2_Титул_с_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Объект 1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59686899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96" name="Слайд think-cell" r:id="rId4" imgW="470" imgH="469" progId="TCLayout.ActiveDocument.1">
                  <p:embed/>
                </p:oleObj>
              </mc:Choice>
              <mc:Fallback>
                <p:oleObj name="Слайд think-cell" r:id="rId4" imgW="470" imgH="469" progId="TCLayout.ActiveDocument.1">
                  <p:embed/>
                  <p:pic>
                    <p:nvPicPr>
                      <p:cNvPr id="12" name="Объект 1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718593BB-B89D-4230-AEB5-D90F9225FF53}"/>
              </a:ext>
            </a:extLst>
          </p:cNvPr>
          <p:cNvSpPr/>
          <p:nvPr userDrawn="1"/>
        </p:nvSpPr>
        <p:spPr>
          <a:xfrm>
            <a:off x="10970420" y="0"/>
            <a:ext cx="1221580" cy="5257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6820AE5-62B1-414B-80FE-2AFD0A76C0A0}"/>
              </a:ext>
            </a:extLst>
          </p:cNvPr>
          <p:cNvSpPr/>
          <p:nvPr userDrawn="1"/>
        </p:nvSpPr>
        <p:spPr>
          <a:xfrm flipH="1" flipV="1">
            <a:off x="2286001" y="5257800"/>
            <a:ext cx="8686800" cy="1143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0EB3A75-459B-4A6D-8FEE-8BAE16CC45CE}"/>
              </a:ext>
            </a:extLst>
          </p:cNvPr>
          <p:cNvSpPr/>
          <p:nvPr userDrawn="1"/>
        </p:nvSpPr>
        <p:spPr>
          <a:xfrm flipH="1" flipV="1">
            <a:off x="1" y="6400800"/>
            <a:ext cx="2286000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4AE5BAB-FF7E-4F6A-963E-D44BBCFFD8E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6790" y="1493235"/>
            <a:ext cx="7498080" cy="1387046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A9ECD82C-4554-4B8B-B82A-B2AFC758FA0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6789" y="3122143"/>
            <a:ext cx="7498080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38962044-D28C-4D5A-840F-73678A7C2ED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9130" y="3791521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703F1DF3-E5F0-4118-8A49-D131D529FE2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9130" y="4135457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2" name="Graphic 21">
            <a:extLst>
              <a:ext uri="{FF2B5EF4-FFF2-40B4-BE49-F238E27FC236}">
                <a16:creationId xmlns:a16="http://schemas.microsoft.com/office/drawing/2014/main" id="{BF38D99C-D8D9-4636-9725-0067B8EA8012}"/>
              </a:ext>
            </a:extLst>
          </p:cNvPr>
          <p:cNvGrpSpPr/>
          <p:nvPr/>
        </p:nvGrpSpPr>
        <p:grpSpPr>
          <a:xfrm>
            <a:off x="460249" y="3779361"/>
            <a:ext cx="182562" cy="208986"/>
            <a:chOff x="433348" y="3779361"/>
            <a:chExt cx="182562" cy="208986"/>
          </a:xfrm>
        </p:grpSpPr>
        <p:sp>
          <p:nvSpPr>
            <p:cNvPr id="3" name="Полилиния: фигура 2">
              <a:extLst>
                <a:ext uri="{FF2B5EF4-FFF2-40B4-BE49-F238E27FC236}">
                  <a16:creationId xmlns:a16="http://schemas.microsoft.com/office/drawing/2014/main" id="{91222E65-061F-4F36-96E6-E725F30A5ABE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F21B9883-8B29-474B-973B-CEF34FC4B7FA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5" name="Graphic 20">
            <a:extLst>
              <a:ext uri="{FF2B5EF4-FFF2-40B4-BE49-F238E27FC236}">
                <a16:creationId xmlns:a16="http://schemas.microsoft.com/office/drawing/2014/main" id="{D5FF9A8D-CBB9-4337-9B0B-5C38A1DD18F7}"/>
              </a:ext>
            </a:extLst>
          </p:cNvPr>
          <p:cNvGrpSpPr/>
          <p:nvPr/>
        </p:nvGrpSpPr>
        <p:grpSpPr>
          <a:xfrm>
            <a:off x="443581" y="4113887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6" name="Полилиния: фигура 5">
              <a:extLst>
                <a:ext uri="{FF2B5EF4-FFF2-40B4-BE49-F238E27FC236}">
                  <a16:creationId xmlns:a16="http://schemas.microsoft.com/office/drawing/2014/main" id="{C15089B7-787D-4D9F-BAA8-F979C8F4076A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7" name="Полилиния: фигура 6">
              <a:extLst>
                <a:ext uri="{FF2B5EF4-FFF2-40B4-BE49-F238E27FC236}">
                  <a16:creationId xmlns:a16="http://schemas.microsoft.com/office/drawing/2014/main" id="{7CB77518-9E31-4425-9163-941F4558862B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8" name="Полилиния: фигура 7">
              <a:extLst>
                <a:ext uri="{FF2B5EF4-FFF2-40B4-BE49-F238E27FC236}">
                  <a16:creationId xmlns:a16="http://schemas.microsoft.com/office/drawing/2014/main" id="{F4C0C792-C07E-4188-A5CE-FD3391A7527D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1" name="Полилиния: фигура 10">
              <a:extLst>
                <a:ext uri="{FF2B5EF4-FFF2-40B4-BE49-F238E27FC236}">
                  <a16:creationId xmlns:a16="http://schemas.microsoft.com/office/drawing/2014/main" id="{589EAB00-F6EC-4A57-8B80-D786B7E68DCB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0" name="Полилиния: фигура 19">
              <a:extLst>
                <a:ext uri="{FF2B5EF4-FFF2-40B4-BE49-F238E27FC236}">
                  <a16:creationId xmlns:a16="http://schemas.microsoft.com/office/drawing/2014/main" id="{93FA371A-FDCB-4DF7-82EB-E09EF66A50E3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1" name="Полилиния: фигура 20">
              <a:extLst>
                <a:ext uri="{FF2B5EF4-FFF2-40B4-BE49-F238E27FC236}">
                  <a16:creationId xmlns:a16="http://schemas.microsoft.com/office/drawing/2014/main" id="{3742E1AA-9B46-4DEC-8F2E-F7AB4133DF2B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2" name="Полилиния: фигура 21">
              <a:extLst>
                <a:ext uri="{FF2B5EF4-FFF2-40B4-BE49-F238E27FC236}">
                  <a16:creationId xmlns:a16="http://schemas.microsoft.com/office/drawing/2014/main" id="{11297B00-0E2C-4169-83C7-DA7AFA0EF836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pic>
        <p:nvPicPr>
          <p:cNvPr id="23" name="Graphic 22">
            <a:extLst>
              <a:ext uri="{FF2B5EF4-FFF2-40B4-BE49-F238E27FC236}">
                <a16:creationId xmlns:a16="http://schemas.microsoft.com/office/drawing/2014/main" id="{8BFDBDD7-0000-43AE-8F6E-6277D4C77C3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  <p:sp>
        <p:nvSpPr>
          <p:cNvPr id="17" name="Рисунок 16">
            <a:extLst>
              <a:ext uri="{FF2B5EF4-FFF2-40B4-BE49-F238E27FC236}">
                <a16:creationId xmlns:a16="http://schemas.microsoft.com/office/drawing/2014/main" id="{DBB14F69-80E1-8037-8ABB-EDF02CC3146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030789" y="0"/>
            <a:ext cx="5940425" cy="6400800"/>
          </a:xfr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649558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4_Титул (Арматур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4180589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64" name="Слайд think-cell" r:id="rId4" imgW="470" imgH="469" progId="TCLayout.ActiveDocument.1">
                  <p:embed/>
                </p:oleObj>
              </mc:Choice>
              <mc:Fallback>
                <p:oleObj name="Слайд think-cell" r:id="rId4" imgW="470" imgH="469" progId="TCLayout.ActiveDocument.1">
                  <p:embed/>
                  <p:pic>
                    <p:nvPicPr>
                      <p:cNvPr id="2" name="Объект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>
            <a:extLst>
              <a:ext uri="{FF2B5EF4-FFF2-40B4-BE49-F238E27FC236}">
                <a16:creationId xmlns:a16="http://schemas.microsoft.com/office/drawing/2014/main" id="{916D94DA-6C3B-421F-A8B5-68DEC896537D}"/>
              </a:ext>
            </a:extLst>
          </p:cNvPr>
          <p:cNvSpPr/>
          <p:nvPr userDrawn="1"/>
        </p:nvSpPr>
        <p:spPr>
          <a:xfrm>
            <a:off x="10970420" y="0"/>
            <a:ext cx="1221580" cy="5257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9783A55-C7AF-4DF2-859A-46141B4564B7}"/>
              </a:ext>
            </a:extLst>
          </p:cNvPr>
          <p:cNvSpPr/>
          <p:nvPr userDrawn="1"/>
        </p:nvSpPr>
        <p:spPr>
          <a:xfrm flipH="1" flipV="1">
            <a:off x="2286000" y="5257800"/>
            <a:ext cx="8684420" cy="1143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27" name="Picture 26" descr="A tall building&#10;&#10;Description automatically generated">
            <a:extLst>
              <a:ext uri="{FF2B5EF4-FFF2-40B4-BE49-F238E27FC236}">
                <a16:creationId xmlns:a16="http://schemas.microsoft.com/office/drawing/2014/main" id="{FD4FC3CB-6541-4F90-94BE-12D9534536B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99196" y="809047"/>
            <a:ext cx="5590800" cy="5590800"/>
          </a:xfrm>
          <a:prstGeom prst="rect">
            <a:avLst/>
          </a:prstGeom>
        </p:spPr>
      </p:pic>
      <p:sp>
        <p:nvSpPr>
          <p:cNvPr id="4" name="Rectangle 12">
            <a:extLst>
              <a:ext uri="{FF2B5EF4-FFF2-40B4-BE49-F238E27FC236}">
                <a16:creationId xmlns:a16="http://schemas.microsoft.com/office/drawing/2014/main" id="{3A3084AC-AED7-E4A6-9F86-D5A77A6C3486}"/>
              </a:ext>
            </a:extLst>
          </p:cNvPr>
          <p:cNvSpPr/>
          <p:nvPr userDrawn="1"/>
        </p:nvSpPr>
        <p:spPr>
          <a:xfrm flipH="1" flipV="1">
            <a:off x="1" y="6400800"/>
            <a:ext cx="2286000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5" name="Graphic 22">
            <a:extLst>
              <a:ext uri="{FF2B5EF4-FFF2-40B4-BE49-F238E27FC236}">
                <a16:creationId xmlns:a16="http://schemas.microsoft.com/office/drawing/2014/main" id="{D8BA8C0D-6521-24BB-E0EB-78882ECF3262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95D8725-685C-70E4-C1BB-FDE9A40C5FE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6790" y="1493235"/>
            <a:ext cx="7498080" cy="1387046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4F22072B-9635-DD97-8EEB-2A9A68ACE2D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6789" y="3122143"/>
            <a:ext cx="7498080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8CBB8449-16B6-E77F-C52C-2585A29B936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9130" y="3791521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E94CF5B9-2787-4D9D-64AE-239FA5D4E6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9130" y="4135457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10" name="Graphic 21">
            <a:extLst>
              <a:ext uri="{FF2B5EF4-FFF2-40B4-BE49-F238E27FC236}">
                <a16:creationId xmlns:a16="http://schemas.microsoft.com/office/drawing/2014/main" id="{E56498FF-2E1C-240C-4F00-F8A3D25D2225}"/>
              </a:ext>
            </a:extLst>
          </p:cNvPr>
          <p:cNvGrpSpPr/>
          <p:nvPr userDrawn="1"/>
        </p:nvGrpSpPr>
        <p:grpSpPr>
          <a:xfrm>
            <a:off x="460249" y="3779361"/>
            <a:ext cx="182562" cy="208986"/>
            <a:chOff x="433348" y="3779361"/>
            <a:chExt cx="182562" cy="208986"/>
          </a:xfrm>
        </p:grpSpPr>
        <p:sp>
          <p:nvSpPr>
            <p:cNvPr id="11" name="Полилиния: фигура 10">
              <a:extLst>
                <a:ext uri="{FF2B5EF4-FFF2-40B4-BE49-F238E27FC236}">
                  <a16:creationId xmlns:a16="http://schemas.microsoft.com/office/drawing/2014/main" id="{31F0C345-2B12-D6FD-6A2A-E8678F9EF1A5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2" name="Полилиния: фигура 11">
              <a:extLst>
                <a:ext uri="{FF2B5EF4-FFF2-40B4-BE49-F238E27FC236}">
                  <a16:creationId xmlns:a16="http://schemas.microsoft.com/office/drawing/2014/main" id="{7D1AF569-DE06-5CA4-84CE-D9539D728E65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13" name="Graphic 20">
            <a:extLst>
              <a:ext uri="{FF2B5EF4-FFF2-40B4-BE49-F238E27FC236}">
                <a16:creationId xmlns:a16="http://schemas.microsoft.com/office/drawing/2014/main" id="{31F1A1B1-B325-8FF6-C005-0C47A81A72CE}"/>
              </a:ext>
            </a:extLst>
          </p:cNvPr>
          <p:cNvGrpSpPr/>
          <p:nvPr userDrawn="1"/>
        </p:nvGrpSpPr>
        <p:grpSpPr>
          <a:xfrm>
            <a:off x="443581" y="4113887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id="{F160EDD2-2A12-ABF0-F257-41D70FAAE670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6" name="Полилиния: фигура 15">
              <a:extLst>
                <a:ext uri="{FF2B5EF4-FFF2-40B4-BE49-F238E27FC236}">
                  <a16:creationId xmlns:a16="http://schemas.microsoft.com/office/drawing/2014/main" id="{54F14FF2-9D56-39A8-5E50-AECCE5295626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8" name="Полилиния: фигура 17">
              <a:extLst>
                <a:ext uri="{FF2B5EF4-FFF2-40B4-BE49-F238E27FC236}">
                  <a16:creationId xmlns:a16="http://schemas.microsoft.com/office/drawing/2014/main" id="{A64ACAEA-684D-D198-A7E7-5421E33C4338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9" name="Полилиния: фигура 18">
              <a:extLst>
                <a:ext uri="{FF2B5EF4-FFF2-40B4-BE49-F238E27FC236}">
                  <a16:creationId xmlns:a16="http://schemas.microsoft.com/office/drawing/2014/main" id="{228697C5-D408-21B4-630E-96B5D3984A94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0" name="Полилиния: фигура 19">
              <a:extLst>
                <a:ext uri="{FF2B5EF4-FFF2-40B4-BE49-F238E27FC236}">
                  <a16:creationId xmlns:a16="http://schemas.microsoft.com/office/drawing/2014/main" id="{CE61AA5A-A26C-12D8-4E7E-4C26F27E7900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5" name="Полилиния: фигура 24">
              <a:extLst>
                <a:ext uri="{FF2B5EF4-FFF2-40B4-BE49-F238E27FC236}">
                  <a16:creationId xmlns:a16="http://schemas.microsoft.com/office/drawing/2014/main" id="{EBF5797C-A037-78B2-3853-ED6EF5BF8A2B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" name="Полилиния: фигура 38">
              <a:extLst>
                <a:ext uri="{FF2B5EF4-FFF2-40B4-BE49-F238E27FC236}">
                  <a16:creationId xmlns:a16="http://schemas.microsoft.com/office/drawing/2014/main" id="{ABBA3F55-5584-3E6C-B147-97F019D46899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4847172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3_Титул (Небоскреб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Объект 1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59686899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20" name="Слайд think-cell" r:id="rId4" imgW="470" imgH="469" progId="TCLayout.ActiveDocument.1">
                  <p:embed/>
                </p:oleObj>
              </mc:Choice>
              <mc:Fallback>
                <p:oleObj name="Слайд think-cell" r:id="rId4" imgW="470" imgH="469" progId="TCLayout.ActiveDocument.1">
                  <p:embed/>
                  <p:pic>
                    <p:nvPicPr>
                      <p:cNvPr id="12" name="Объект 1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718593BB-B89D-4230-AEB5-D90F9225FF53}"/>
              </a:ext>
            </a:extLst>
          </p:cNvPr>
          <p:cNvSpPr/>
          <p:nvPr userDrawn="1"/>
        </p:nvSpPr>
        <p:spPr>
          <a:xfrm>
            <a:off x="10970420" y="0"/>
            <a:ext cx="1221580" cy="5257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6820AE5-62B1-414B-80FE-2AFD0A76C0A0}"/>
              </a:ext>
            </a:extLst>
          </p:cNvPr>
          <p:cNvSpPr/>
          <p:nvPr userDrawn="1"/>
        </p:nvSpPr>
        <p:spPr>
          <a:xfrm flipH="1" flipV="1">
            <a:off x="2286000" y="5257800"/>
            <a:ext cx="8684420" cy="1143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D517D303-6612-918E-04FC-7C0DBE9894CD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07361" y="0"/>
            <a:ext cx="4612825" cy="6400800"/>
          </a:xfrm>
          <a:prstGeom prst="rect">
            <a:avLst/>
          </a:prstGeom>
        </p:spPr>
      </p:pic>
      <p:sp>
        <p:nvSpPr>
          <p:cNvPr id="17" name="Rectangle 12">
            <a:extLst>
              <a:ext uri="{FF2B5EF4-FFF2-40B4-BE49-F238E27FC236}">
                <a16:creationId xmlns:a16="http://schemas.microsoft.com/office/drawing/2014/main" id="{981E884D-F6C5-7770-E9C9-F4111FE11EB7}"/>
              </a:ext>
            </a:extLst>
          </p:cNvPr>
          <p:cNvSpPr/>
          <p:nvPr userDrawn="1"/>
        </p:nvSpPr>
        <p:spPr>
          <a:xfrm flipH="1" flipV="1">
            <a:off x="1" y="6400800"/>
            <a:ext cx="2286000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24" name="Graphic 22">
            <a:extLst>
              <a:ext uri="{FF2B5EF4-FFF2-40B4-BE49-F238E27FC236}">
                <a16:creationId xmlns:a16="http://schemas.microsoft.com/office/drawing/2014/main" id="{72CC5FBD-FC3B-2906-8CA7-6233190B2707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  <p:sp>
        <p:nvSpPr>
          <p:cNvPr id="25" name="Title 1">
            <a:extLst>
              <a:ext uri="{FF2B5EF4-FFF2-40B4-BE49-F238E27FC236}">
                <a16:creationId xmlns:a16="http://schemas.microsoft.com/office/drawing/2014/main" id="{D92E05C5-C530-A722-E1A3-F2D363DA71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6790" y="1493235"/>
            <a:ext cx="7498080" cy="1387046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A9409B43-2CE9-BAEE-4441-743356791F8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6789" y="3122143"/>
            <a:ext cx="7498080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E772C368-8243-F05E-5AF7-05A47B5CE8B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9130" y="3791521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28" name="Text Placeholder 4">
            <a:extLst>
              <a:ext uri="{FF2B5EF4-FFF2-40B4-BE49-F238E27FC236}">
                <a16:creationId xmlns:a16="http://schemas.microsoft.com/office/drawing/2014/main" id="{848A355C-7366-FF6F-4356-04B636ED08C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9130" y="4135457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29" name="Graphic 21">
            <a:extLst>
              <a:ext uri="{FF2B5EF4-FFF2-40B4-BE49-F238E27FC236}">
                <a16:creationId xmlns:a16="http://schemas.microsoft.com/office/drawing/2014/main" id="{E1F75A81-943F-6BDD-94FF-3A08C78E947A}"/>
              </a:ext>
            </a:extLst>
          </p:cNvPr>
          <p:cNvGrpSpPr/>
          <p:nvPr userDrawn="1"/>
        </p:nvGrpSpPr>
        <p:grpSpPr>
          <a:xfrm>
            <a:off x="460249" y="3779361"/>
            <a:ext cx="182562" cy="208986"/>
            <a:chOff x="433348" y="3779361"/>
            <a:chExt cx="182562" cy="208986"/>
          </a:xfrm>
        </p:grpSpPr>
        <p:sp>
          <p:nvSpPr>
            <p:cNvPr id="30" name="Полилиния: фигура 29">
              <a:extLst>
                <a:ext uri="{FF2B5EF4-FFF2-40B4-BE49-F238E27FC236}">
                  <a16:creationId xmlns:a16="http://schemas.microsoft.com/office/drawing/2014/main" id="{7126CA70-F0F9-C913-719E-25F1C5C89D92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1" name="Полилиния: фигура 30">
              <a:extLst>
                <a:ext uri="{FF2B5EF4-FFF2-40B4-BE49-F238E27FC236}">
                  <a16:creationId xmlns:a16="http://schemas.microsoft.com/office/drawing/2014/main" id="{27FCB2CA-921F-52E9-B152-534524C13B7C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32" name="Graphic 20">
            <a:extLst>
              <a:ext uri="{FF2B5EF4-FFF2-40B4-BE49-F238E27FC236}">
                <a16:creationId xmlns:a16="http://schemas.microsoft.com/office/drawing/2014/main" id="{09E82E25-7100-EAC7-D237-97573D129252}"/>
              </a:ext>
            </a:extLst>
          </p:cNvPr>
          <p:cNvGrpSpPr/>
          <p:nvPr userDrawn="1"/>
        </p:nvGrpSpPr>
        <p:grpSpPr>
          <a:xfrm>
            <a:off x="443581" y="4113887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33" name="Полилиния: фигура 32">
              <a:extLst>
                <a:ext uri="{FF2B5EF4-FFF2-40B4-BE49-F238E27FC236}">
                  <a16:creationId xmlns:a16="http://schemas.microsoft.com/office/drawing/2014/main" id="{1192842C-1B5D-EAC1-2FA9-969218282C23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4" name="Полилиния: фигура 33">
              <a:extLst>
                <a:ext uri="{FF2B5EF4-FFF2-40B4-BE49-F238E27FC236}">
                  <a16:creationId xmlns:a16="http://schemas.microsoft.com/office/drawing/2014/main" id="{A5D2F1B7-2FDE-D4A9-C4C0-464BB32586D7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5" name="Полилиния: фигура 34">
              <a:extLst>
                <a:ext uri="{FF2B5EF4-FFF2-40B4-BE49-F238E27FC236}">
                  <a16:creationId xmlns:a16="http://schemas.microsoft.com/office/drawing/2014/main" id="{1FACFEDF-A5AC-0185-776B-008FD1E24CAB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6" name="Полилиния: фигура 35">
              <a:extLst>
                <a:ext uri="{FF2B5EF4-FFF2-40B4-BE49-F238E27FC236}">
                  <a16:creationId xmlns:a16="http://schemas.microsoft.com/office/drawing/2014/main" id="{6E274C8F-FC22-6165-E5DB-0DCDC7A5D803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7" name="Полилиния: фигура 36">
              <a:extLst>
                <a:ext uri="{FF2B5EF4-FFF2-40B4-BE49-F238E27FC236}">
                  <a16:creationId xmlns:a16="http://schemas.microsoft.com/office/drawing/2014/main" id="{6ABBE1D3-8D2B-E9E9-669A-BE0A59985BF2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8" name="Полилиния: фигура 37">
              <a:extLst>
                <a:ext uri="{FF2B5EF4-FFF2-40B4-BE49-F238E27FC236}">
                  <a16:creationId xmlns:a16="http://schemas.microsoft.com/office/drawing/2014/main" id="{A1A0E95C-294A-CFB3-FF4C-FBBF85CB7BDD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" name="Полилиния: фигура 38">
              <a:extLst>
                <a:ext uri="{FF2B5EF4-FFF2-40B4-BE49-F238E27FC236}">
                  <a16:creationId xmlns:a16="http://schemas.microsoft.com/office/drawing/2014/main" id="{A523E16C-6233-57F9-2481-B2FF0F79765E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93696317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4_Титул (Арматур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4180589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44" name="Слайд think-cell" r:id="rId4" imgW="470" imgH="469" progId="TCLayout.ActiveDocument.1">
                  <p:embed/>
                </p:oleObj>
              </mc:Choice>
              <mc:Fallback>
                <p:oleObj name="Слайд think-cell" r:id="rId4" imgW="470" imgH="469" progId="TCLayout.ActiveDocument.1">
                  <p:embed/>
                  <p:pic>
                    <p:nvPicPr>
                      <p:cNvPr id="2" name="Объект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>
            <a:extLst>
              <a:ext uri="{FF2B5EF4-FFF2-40B4-BE49-F238E27FC236}">
                <a16:creationId xmlns:a16="http://schemas.microsoft.com/office/drawing/2014/main" id="{916D94DA-6C3B-421F-A8B5-68DEC896537D}"/>
              </a:ext>
            </a:extLst>
          </p:cNvPr>
          <p:cNvSpPr/>
          <p:nvPr userDrawn="1"/>
        </p:nvSpPr>
        <p:spPr>
          <a:xfrm>
            <a:off x="10970420" y="0"/>
            <a:ext cx="1221580" cy="5257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9783A55-C7AF-4DF2-859A-46141B4564B7}"/>
              </a:ext>
            </a:extLst>
          </p:cNvPr>
          <p:cNvSpPr/>
          <p:nvPr userDrawn="1"/>
        </p:nvSpPr>
        <p:spPr>
          <a:xfrm flipH="1" flipV="1">
            <a:off x="2286000" y="5257800"/>
            <a:ext cx="8684420" cy="1143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27" name="Picture 26" descr="A tall building&#10;&#10;Description automatically generated">
            <a:extLst>
              <a:ext uri="{FF2B5EF4-FFF2-40B4-BE49-F238E27FC236}">
                <a16:creationId xmlns:a16="http://schemas.microsoft.com/office/drawing/2014/main" id="{FD4FC3CB-6541-4F90-94BE-12D9534536B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99196" y="809047"/>
            <a:ext cx="5590800" cy="5590800"/>
          </a:xfrm>
          <a:prstGeom prst="rect">
            <a:avLst/>
          </a:prstGeom>
        </p:spPr>
      </p:pic>
      <p:sp>
        <p:nvSpPr>
          <p:cNvPr id="4" name="Rectangle 12">
            <a:extLst>
              <a:ext uri="{FF2B5EF4-FFF2-40B4-BE49-F238E27FC236}">
                <a16:creationId xmlns:a16="http://schemas.microsoft.com/office/drawing/2014/main" id="{3A3084AC-AED7-E4A6-9F86-D5A77A6C3486}"/>
              </a:ext>
            </a:extLst>
          </p:cNvPr>
          <p:cNvSpPr/>
          <p:nvPr userDrawn="1"/>
        </p:nvSpPr>
        <p:spPr>
          <a:xfrm flipH="1" flipV="1">
            <a:off x="1" y="6400800"/>
            <a:ext cx="2286000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5" name="Graphic 22">
            <a:extLst>
              <a:ext uri="{FF2B5EF4-FFF2-40B4-BE49-F238E27FC236}">
                <a16:creationId xmlns:a16="http://schemas.microsoft.com/office/drawing/2014/main" id="{D8BA8C0D-6521-24BB-E0EB-78882ECF3262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95D8725-685C-70E4-C1BB-FDE9A40C5FE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6790" y="1493235"/>
            <a:ext cx="7498080" cy="1387046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4F22072B-9635-DD97-8EEB-2A9A68ACE2D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6789" y="3122143"/>
            <a:ext cx="7498080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8CBB8449-16B6-E77F-C52C-2585A29B936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9130" y="3791521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E94CF5B9-2787-4D9D-64AE-239FA5D4E6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9130" y="4135457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10" name="Graphic 21">
            <a:extLst>
              <a:ext uri="{FF2B5EF4-FFF2-40B4-BE49-F238E27FC236}">
                <a16:creationId xmlns:a16="http://schemas.microsoft.com/office/drawing/2014/main" id="{E56498FF-2E1C-240C-4F00-F8A3D25D2225}"/>
              </a:ext>
            </a:extLst>
          </p:cNvPr>
          <p:cNvGrpSpPr/>
          <p:nvPr userDrawn="1"/>
        </p:nvGrpSpPr>
        <p:grpSpPr>
          <a:xfrm>
            <a:off x="460249" y="3779361"/>
            <a:ext cx="182562" cy="208986"/>
            <a:chOff x="433348" y="3779361"/>
            <a:chExt cx="182562" cy="208986"/>
          </a:xfrm>
        </p:grpSpPr>
        <p:sp>
          <p:nvSpPr>
            <p:cNvPr id="11" name="Полилиния: фигура 10">
              <a:extLst>
                <a:ext uri="{FF2B5EF4-FFF2-40B4-BE49-F238E27FC236}">
                  <a16:creationId xmlns:a16="http://schemas.microsoft.com/office/drawing/2014/main" id="{31F0C345-2B12-D6FD-6A2A-E8678F9EF1A5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2" name="Полилиния: фигура 11">
              <a:extLst>
                <a:ext uri="{FF2B5EF4-FFF2-40B4-BE49-F238E27FC236}">
                  <a16:creationId xmlns:a16="http://schemas.microsoft.com/office/drawing/2014/main" id="{7D1AF569-DE06-5CA4-84CE-D9539D728E65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13" name="Graphic 20">
            <a:extLst>
              <a:ext uri="{FF2B5EF4-FFF2-40B4-BE49-F238E27FC236}">
                <a16:creationId xmlns:a16="http://schemas.microsoft.com/office/drawing/2014/main" id="{31F1A1B1-B325-8FF6-C005-0C47A81A72CE}"/>
              </a:ext>
            </a:extLst>
          </p:cNvPr>
          <p:cNvGrpSpPr/>
          <p:nvPr userDrawn="1"/>
        </p:nvGrpSpPr>
        <p:grpSpPr>
          <a:xfrm>
            <a:off x="443581" y="4113887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id="{F160EDD2-2A12-ABF0-F257-41D70FAAE670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6" name="Полилиния: фигура 15">
              <a:extLst>
                <a:ext uri="{FF2B5EF4-FFF2-40B4-BE49-F238E27FC236}">
                  <a16:creationId xmlns:a16="http://schemas.microsoft.com/office/drawing/2014/main" id="{54F14FF2-9D56-39A8-5E50-AECCE5295626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8" name="Полилиния: фигура 17">
              <a:extLst>
                <a:ext uri="{FF2B5EF4-FFF2-40B4-BE49-F238E27FC236}">
                  <a16:creationId xmlns:a16="http://schemas.microsoft.com/office/drawing/2014/main" id="{A64ACAEA-684D-D198-A7E7-5421E33C4338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9" name="Полилиния: фигура 18">
              <a:extLst>
                <a:ext uri="{FF2B5EF4-FFF2-40B4-BE49-F238E27FC236}">
                  <a16:creationId xmlns:a16="http://schemas.microsoft.com/office/drawing/2014/main" id="{228697C5-D408-21B4-630E-96B5D3984A94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0" name="Полилиния: фигура 19">
              <a:extLst>
                <a:ext uri="{FF2B5EF4-FFF2-40B4-BE49-F238E27FC236}">
                  <a16:creationId xmlns:a16="http://schemas.microsoft.com/office/drawing/2014/main" id="{CE61AA5A-A26C-12D8-4E7E-4C26F27E7900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5" name="Полилиния: фигура 24">
              <a:extLst>
                <a:ext uri="{FF2B5EF4-FFF2-40B4-BE49-F238E27FC236}">
                  <a16:creationId xmlns:a16="http://schemas.microsoft.com/office/drawing/2014/main" id="{EBF5797C-A037-78B2-3853-ED6EF5BF8A2B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" name="Полилиния: фигура 38">
              <a:extLst>
                <a:ext uri="{FF2B5EF4-FFF2-40B4-BE49-F238E27FC236}">
                  <a16:creationId xmlns:a16="http://schemas.microsoft.com/office/drawing/2014/main" id="{ABBA3F55-5584-3E6C-B147-97F019D46899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9868395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5_Титул (Человек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42188001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68" name="Слайд think-cell" r:id="rId4" imgW="470" imgH="469" progId="TCLayout.ActiveDocument.1">
                  <p:embed/>
                </p:oleObj>
              </mc:Choice>
              <mc:Fallback>
                <p:oleObj name="Слайд think-cell" r:id="rId4" imgW="470" imgH="469" progId="TCLayout.ActiveDocument.1">
                  <p:embed/>
                  <p:pic>
                    <p:nvPicPr>
                      <p:cNvPr id="5" name="Объект 4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Rectangle 33">
            <a:extLst>
              <a:ext uri="{FF2B5EF4-FFF2-40B4-BE49-F238E27FC236}">
                <a16:creationId xmlns:a16="http://schemas.microsoft.com/office/drawing/2014/main" id="{F12B2117-D769-4F6D-B49C-1A8F9F2ED53F}"/>
              </a:ext>
            </a:extLst>
          </p:cNvPr>
          <p:cNvSpPr/>
          <p:nvPr userDrawn="1"/>
        </p:nvSpPr>
        <p:spPr>
          <a:xfrm>
            <a:off x="10970420" y="0"/>
            <a:ext cx="1221580" cy="5257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F00A39C-E6E6-4160-8393-6FAC9E5808D9}"/>
              </a:ext>
            </a:extLst>
          </p:cNvPr>
          <p:cNvSpPr/>
          <p:nvPr userDrawn="1"/>
        </p:nvSpPr>
        <p:spPr>
          <a:xfrm flipH="1" flipV="1">
            <a:off x="2286000" y="5257800"/>
            <a:ext cx="8684420" cy="1143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4" name="Picture 16" descr="A person wearing a baseball hat&#10;&#10;Description automatically generated">
            <a:extLst>
              <a:ext uri="{FF2B5EF4-FFF2-40B4-BE49-F238E27FC236}">
                <a16:creationId xmlns:a16="http://schemas.microsoft.com/office/drawing/2014/main" id="{7EE9E762-FC78-40B7-A1D9-E0F2763D3A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38192" y="1537252"/>
            <a:ext cx="5234609" cy="4863548"/>
          </a:xfrm>
          <a:prstGeom prst="rect">
            <a:avLst/>
          </a:prstGeom>
        </p:spPr>
      </p:pic>
      <p:sp>
        <p:nvSpPr>
          <p:cNvPr id="6" name="Rectangle 12">
            <a:extLst>
              <a:ext uri="{FF2B5EF4-FFF2-40B4-BE49-F238E27FC236}">
                <a16:creationId xmlns:a16="http://schemas.microsoft.com/office/drawing/2014/main" id="{6552C066-F87E-28FB-CDF5-42D390CD9CB8}"/>
              </a:ext>
            </a:extLst>
          </p:cNvPr>
          <p:cNvSpPr/>
          <p:nvPr userDrawn="1"/>
        </p:nvSpPr>
        <p:spPr>
          <a:xfrm flipH="1" flipV="1">
            <a:off x="1" y="6400800"/>
            <a:ext cx="2286000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7" name="Graphic 22">
            <a:extLst>
              <a:ext uri="{FF2B5EF4-FFF2-40B4-BE49-F238E27FC236}">
                <a16:creationId xmlns:a16="http://schemas.microsoft.com/office/drawing/2014/main" id="{15523290-FB1F-D239-5D1A-E17A3893389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ABA9765-BCAD-B579-2F8B-E2B6AFCDCE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6790" y="1493235"/>
            <a:ext cx="7498080" cy="1387046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C87CEF7E-590C-F4E5-CB1B-29CEECB26D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6789" y="3122143"/>
            <a:ext cx="7498080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F6A12A51-23E5-0962-E7BB-37076BB91C4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9130" y="3791521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930A0E5D-DF50-8C5E-4178-4D12B5C1A9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9130" y="4135457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12" name="Graphic 21">
            <a:extLst>
              <a:ext uri="{FF2B5EF4-FFF2-40B4-BE49-F238E27FC236}">
                <a16:creationId xmlns:a16="http://schemas.microsoft.com/office/drawing/2014/main" id="{A2F9E6D1-6EE7-518D-F0F1-C6CC9F8F202E}"/>
              </a:ext>
            </a:extLst>
          </p:cNvPr>
          <p:cNvGrpSpPr/>
          <p:nvPr userDrawn="1"/>
        </p:nvGrpSpPr>
        <p:grpSpPr>
          <a:xfrm>
            <a:off x="460249" y="3779361"/>
            <a:ext cx="182562" cy="208986"/>
            <a:chOff x="433348" y="3779361"/>
            <a:chExt cx="182562" cy="208986"/>
          </a:xfrm>
        </p:grpSpPr>
        <p:sp>
          <p:nvSpPr>
            <p:cNvPr id="13" name="Полилиния: фигура 12">
              <a:extLst>
                <a:ext uri="{FF2B5EF4-FFF2-40B4-BE49-F238E27FC236}">
                  <a16:creationId xmlns:a16="http://schemas.microsoft.com/office/drawing/2014/main" id="{3F858E06-B053-C43E-EE4C-DBF2B00DA6D1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id="{2F4AE07B-B394-924E-50FA-16251FEB1777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15" name="Graphic 20">
            <a:extLst>
              <a:ext uri="{FF2B5EF4-FFF2-40B4-BE49-F238E27FC236}">
                <a16:creationId xmlns:a16="http://schemas.microsoft.com/office/drawing/2014/main" id="{4BD9B044-6E9D-25C0-FEA9-658EA7F43FB9}"/>
              </a:ext>
            </a:extLst>
          </p:cNvPr>
          <p:cNvGrpSpPr/>
          <p:nvPr userDrawn="1"/>
        </p:nvGrpSpPr>
        <p:grpSpPr>
          <a:xfrm>
            <a:off x="443581" y="4113887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16" name="Полилиния: фигура 15">
              <a:extLst>
                <a:ext uri="{FF2B5EF4-FFF2-40B4-BE49-F238E27FC236}">
                  <a16:creationId xmlns:a16="http://schemas.microsoft.com/office/drawing/2014/main" id="{11F19E5A-6AB4-6149-B3C4-EFEFE5DF42B2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7" name="Полилиния: фигура 16">
              <a:extLst>
                <a:ext uri="{FF2B5EF4-FFF2-40B4-BE49-F238E27FC236}">
                  <a16:creationId xmlns:a16="http://schemas.microsoft.com/office/drawing/2014/main" id="{AE673415-170C-BA3B-5407-57F04CB623A2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8" name="Полилиния: фигура 17">
              <a:extLst>
                <a:ext uri="{FF2B5EF4-FFF2-40B4-BE49-F238E27FC236}">
                  <a16:creationId xmlns:a16="http://schemas.microsoft.com/office/drawing/2014/main" id="{4FBAF231-B8C9-27B8-F394-6751A9317048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9" name="Полилиния: фигура 18">
              <a:extLst>
                <a:ext uri="{FF2B5EF4-FFF2-40B4-BE49-F238E27FC236}">
                  <a16:creationId xmlns:a16="http://schemas.microsoft.com/office/drawing/2014/main" id="{3F918923-6257-7C76-BB7A-C135A2BECC7B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0" name="Полилиния: фигура 19">
              <a:extLst>
                <a:ext uri="{FF2B5EF4-FFF2-40B4-BE49-F238E27FC236}">
                  <a16:creationId xmlns:a16="http://schemas.microsoft.com/office/drawing/2014/main" id="{389402E6-8B50-0103-B0CB-2C6B2744ECD7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8" name="Полилиния: фигура 37">
              <a:extLst>
                <a:ext uri="{FF2B5EF4-FFF2-40B4-BE49-F238E27FC236}">
                  <a16:creationId xmlns:a16="http://schemas.microsoft.com/office/drawing/2014/main" id="{6121BFE5-140B-4A03-2CC2-1EAF2F25329A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" name="Полилиния: фигура 38">
              <a:extLst>
                <a:ext uri="{FF2B5EF4-FFF2-40B4-BE49-F238E27FC236}">
                  <a16:creationId xmlns:a16="http://schemas.microsoft.com/office/drawing/2014/main" id="{494C573E-BE63-30D9-20DC-C8970FE46292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89716026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6_Титул (Белаз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7670851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92" name="Слайд think-cell" r:id="rId4" imgW="470" imgH="469" progId="TCLayout.ActiveDocument.1">
                  <p:embed/>
                </p:oleObj>
              </mc:Choice>
              <mc:Fallback>
                <p:oleObj name="Слайд think-cell" r:id="rId4" imgW="470" imgH="469" progId="TCLayout.ActiveDocument.1">
                  <p:embed/>
                  <p:pic>
                    <p:nvPicPr>
                      <p:cNvPr id="2" name="Объект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>
            <a:extLst>
              <a:ext uri="{FF2B5EF4-FFF2-40B4-BE49-F238E27FC236}">
                <a16:creationId xmlns:a16="http://schemas.microsoft.com/office/drawing/2014/main" id="{F43FB7BB-D84F-49DF-98F8-1C9C2DF7207E}"/>
              </a:ext>
            </a:extLst>
          </p:cNvPr>
          <p:cNvSpPr/>
          <p:nvPr userDrawn="1"/>
        </p:nvSpPr>
        <p:spPr>
          <a:xfrm>
            <a:off x="10970420" y="0"/>
            <a:ext cx="1221580" cy="5257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2AB78FF-A483-48CC-B5C7-2C10C2BF9FD0}"/>
              </a:ext>
            </a:extLst>
          </p:cNvPr>
          <p:cNvSpPr/>
          <p:nvPr userDrawn="1"/>
        </p:nvSpPr>
        <p:spPr>
          <a:xfrm flipH="1" flipV="1">
            <a:off x="2286000" y="5257800"/>
            <a:ext cx="8684420" cy="1143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1B19B26-A695-42C0-A7FE-285C34B2632A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5200" y="2653747"/>
            <a:ext cx="7266244" cy="3747052"/>
          </a:xfrm>
          <a:prstGeom prst="rect">
            <a:avLst/>
          </a:prstGeom>
        </p:spPr>
      </p:pic>
      <p:sp>
        <p:nvSpPr>
          <p:cNvPr id="3" name="Rectangle 12">
            <a:extLst>
              <a:ext uri="{FF2B5EF4-FFF2-40B4-BE49-F238E27FC236}">
                <a16:creationId xmlns:a16="http://schemas.microsoft.com/office/drawing/2014/main" id="{54582DE1-6190-BEF3-867A-0C240DA7E1AA}"/>
              </a:ext>
            </a:extLst>
          </p:cNvPr>
          <p:cNvSpPr/>
          <p:nvPr userDrawn="1"/>
        </p:nvSpPr>
        <p:spPr>
          <a:xfrm flipH="1" flipV="1">
            <a:off x="1" y="6400800"/>
            <a:ext cx="2286000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4" name="Graphic 22">
            <a:extLst>
              <a:ext uri="{FF2B5EF4-FFF2-40B4-BE49-F238E27FC236}">
                <a16:creationId xmlns:a16="http://schemas.microsoft.com/office/drawing/2014/main" id="{658B5512-BE41-6363-B1CC-8B0A02E51E20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389A47B-3B31-4EA4-B571-11CA60137B6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6790" y="1493235"/>
            <a:ext cx="7498080" cy="1387046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4B110DBB-00E0-1C87-29AE-A525768CE50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6789" y="3122143"/>
            <a:ext cx="7498080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C6E3DCAC-D9F7-022E-06D6-4639094BBF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9130" y="3791521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861F36A9-76D5-9F17-2EE2-359FB22C51D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9130" y="4135457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9" name="Graphic 21">
            <a:extLst>
              <a:ext uri="{FF2B5EF4-FFF2-40B4-BE49-F238E27FC236}">
                <a16:creationId xmlns:a16="http://schemas.microsoft.com/office/drawing/2014/main" id="{1FB4A33E-8360-C14C-F19B-EF32DC0A8859}"/>
              </a:ext>
            </a:extLst>
          </p:cNvPr>
          <p:cNvGrpSpPr/>
          <p:nvPr userDrawn="1"/>
        </p:nvGrpSpPr>
        <p:grpSpPr>
          <a:xfrm>
            <a:off x="460249" y="3779361"/>
            <a:ext cx="182562" cy="208986"/>
            <a:chOff x="433348" y="3779361"/>
            <a:chExt cx="182562" cy="208986"/>
          </a:xfrm>
        </p:grpSpPr>
        <p:sp>
          <p:nvSpPr>
            <p:cNvPr id="10" name="Полилиния: фигура 9">
              <a:extLst>
                <a:ext uri="{FF2B5EF4-FFF2-40B4-BE49-F238E27FC236}">
                  <a16:creationId xmlns:a16="http://schemas.microsoft.com/office/drawing/2014/main" id="{7CDE59F1-C140-B96C-884C-67D9FF0EFC84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1" name="Полилиния: фигура 10">
              <a:extLst>
                <a:ext uri="{FF2B5EF4-FFF2-40B4-BE49-F238E27FC236}">
                  <a16:creationId xmlns:a16="http://schemas.microsoft.com/office/drawing/2014/main" id="{12218775-CDF7-7E5E-46E3-611D97DF2F29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12" name="Graphic 20">
            <a:extLst>
              <a:ext uri="{FF2B5EF4-FFF2-40B4-BE49-F238E27FC236}">
                <a16:creationId xmlns:a16="http://schemas.microsoft.com/office/drawing/2014/main" id="{55F88571-CFBD-A959-16DA-863834076DA2}"/>
              </a:ext>
            </a:extLst>
          </p:cNvPr>
          <p:cNvGrpSpPr/>
          <p:nvPr userDrawn="1"/>
        </p:nvGrpSpPr>
        <p:grpSpPr>
          <a:xfrm>
            <a:off x="443581" y="4113887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13" name="Полилиния: фигура 12">
              <a:extLst>
                <a:ext uri="{FF2B5EF4-FFF2-40B4-BE49-F238E27FC236}">
                  <a16:creationId xmlns:a16="http://schemas.microsoft.com/office/drawing/2014/main" id="{1BF09DA0-1618-AC0B-64C5-59779FE4EFCE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5" name="Полилиния: фигура 14">
              <a:extLst>
                <a:ext uri="{FF2B5EF4-FFF2-40B4-BE49-F238E27FC236}">
                  <a16:creationId xmlns:a16="http://schemas.microsoft.com/office/drawing/2014/main" id="{3AE43B4E-3EE1-E517-4254-3FCF0BB53958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6" name="Полилиния: фигура 15">
              <a:extLst>
                <a:ext uri="{FF2B5EF4-FFF2-40B4-BE49-F238E27FC236}">
                  <a16:creationId xmlns:a16="http://schemas.microsoft.com/office/drawing/2014/main" id="{05B9365A-9702-E1E8-53E4-E8FCFC7B824C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8" name="Полилиния: фигура 17">
              <a:extLst>
                <a:ext uri="{FF2B5EF4-FFF2-40B4-BE49-F238E27FC236}">
                  <a16:creationId xmlns:a16="http://schemas.microsoft.com/office/drawing/2014/main" id="{D392C487-3D62-2282-F3CA-079C2AB94E0A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9" name="Полилиния: фигура 18">
              <a:extLst>
                <a:ext uri="{FF2B5EF4-FFF2-40B4-BE49-F238E27FC236}">
                  <a16:creationId xmlns:a16="http://schemas.microsoft.com/office/drawing/2014/main" id="{288A05BB-9871-17AB-3374-D92C803B0BA0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0" name="Полилиния: фигура 19">
              <a:extLst>
                <a:ext uri="{FF2B5EF4-FFF2-40B4-BE49-F238E27FC236}">
                  <a16:creationId xmlns:a16="http://schemas.microsoft.com/office/drawing/2014/main" id="{4FDD2B1D-9EF2-037D-9D67-C68FEEBA5840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" name="Полилиния: фигура 38">
              <a:extLst>
                <a:ext uri="{FF2B5EF4-FFF2-40B4-BE49-F238E27FC236}">
                  <a16:creationId xmlns:a16="http://schemas.microsoft.com/office/drawing/2014/main" id="{2F58C253-7F60-D3A4-3EE2-D7F25EB443A4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644095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1_Титу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83773474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16" name="Слайд think-cell" r:id="rId4" imgW="470" imgH="469" progId="TCLayout.ActiveDocument.1">
                  <p:embed/>
                </p:oleObj>
              </mc:Choice>
              <mc:Fallback>
                <p:oleObj name="Слайд think-cell" r:id="rId4" imgW="470" imgH="469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2BF1AD02-4937-475A-A95A-A58946F5ACE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543800" y="0"/>
            <a:ext cx="4648201" cy="54864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lang="en-US">
                <a:solidFill>
                  <a:sysClr val="windowText" lastClr="000000"/>
                </a:solidFill>
              </a:defRPr>
            </a:lvl1pPr>
          </a:lstStyle>
          <a:p>
            <a:pPr marL="144000" lvl="0" indent="-144000"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666E99C-E850-4B71-BE01-59C1D4FD2CC1}"/>
              </a:ext>
            </a:extLst>
          </p:cNvPr>
          <p:cNvSpPr/>
          <p:nvPr userDrawn="1"/>
        </p:nvSpPr>
        <p:spPr>
          <a:xfrm rot="5400000">
            <a:off x="-1" y="6400801"/>
            <a:ext cx="457200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4C93761-35A0-4469-8304-7C5F0B4D3F27}"/>
              </a:ext>
            </a:extLst>
          </p:cNvPr>
          <p:cNvSpPr/>
          <p:nvPr userDrawn="1"/>
        </p:nvSpPr>
        <p:spPr>
          <a:xfrm rot="5400000">
            <a:off x="3770746" y="2627746"/>
            <a:ext cx="457200" cy="70889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0976336-608D-45E1-86B0-AF885E9CA4A4}"/>
              </a:ext>
            </a:extLst>
          </p:cNvPr>
          <p:cNvSpPr/>
          <p:nvPr userDrawn="1"/>
        </p:nvSpPr>
        <p:spPr>
          <a:xfrm rot="5400000">
            <a:off x="9636816" y="3390901"/>
            <a:ext cx="462163" cy="46482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5" name="Graphic 22">
            <a:extLst>
              <a:ext uri="{FF2B5EF4-FFF2-40B4-BE49-F238E27FC236}">
                <a16:creationId xmlns:a16="http://schemas.microsoft.com/office/drawing/2014/main" id="{1C6AE1E4-4CA0-759C-3225-0B9822DD86E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AEB9110-D360-C4C4-4DF7-81DB5B9C08A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6791" y="1493235"/>
            <a:ext cx="6629810" cy="1387046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0B4E685A-7579-9B5B-B7D4-5901823A4B1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6790" y="3122143"/>
            <a:ext cx="6629810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16C3C738-3E94-0E5B-D99E-798B06B508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9130" y="3791521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51898780-4197-CC91-CF3D-6C0390A4BC8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9130" y="4135457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10" name="Graphic 21">
            <a:extLst>
              <a:ext uri="{FF2B5EF4-FFF2-40B4-BE49-F238E27FC236}">
                <a16:creationId xmlns:a16="http://schemas.microsoft.com/office/drawing/2014/main" id="{0ECD8080-2BCC-1317-6C28-C556D6D8A066}"/>
              </a:ext>
            </a:extLst>
          </p:cNvPr>
          <p:cNvGrpSpPr/>
          <p:nvPr userDrawn="1"/>
        </p:nvGrpSpPr>
        <p:grpSpPr>
          <a:xfrm>
            <a:off x="460249" y="3779361"/>
            <a:ext cx="182562" cy="208986"/>
            <a:chOff x="433348" y="3779361"/>
            <a:chExt cx="182562" cy="208986"/>
          </a:xfrm>
        </p:grpSpPr>
        <p:sp>
          <p:nvSpPr>
            <p:cNvPr id="11" name="Полилиния: фигура 10">
              <a:extLst>
                <a:ext uri="{FF2B5EF4-FFF2-40B4-BE49-F238E27FC236}">
                  <a16:creationId xmlns:a16="http://schemas.microsoft.com/office/drawing/2014/main" id="{72AD18E5-A1A6-5099-B861-88B5E7394386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2" name="Полилиния: фигура 11">
              <a:extLst>
                <a:ext uri="{FF2B5EF4-FFF2-40B4-BE49-F238E27FC236}">
                  <a16:creationId xmlns:a16="http://schemas.microsoft.com/office/drawing/2014/main" id="{0E9B87F5-8E86-1484-180A-B80EFBF5D318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13" name="Graphic 20">
            <a:extLst>
              <a:ext uri="{FF2B5EF4-FFF2-40B4-BE49-F238E27FC236}">
                <a16:creationId xmlns:a16="http://schemas.microsoft.com/office/drawing/2014/main" id="{C87C18F7-861C-A43E-9D41-A1BEDD73E25C}"/>
              </a:ext>
            </a:extLst>
          </p:cNvPr>
          <p:cNvGrpSpPr/>
          <p:nvPr userDrawn="1"/>
        </p:nvGrpSpPr>
        <p:grpSpPr>
          <a:xfrm>
            <a:off x="443581" y="4113887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id="{27B12864-388F-DEB9-2069-E13641CE154D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6" name="Полилиния: фигура 15">
              <a:extLst>
                <a:ext uri="{FF2B5EF4-FFF2-40B4-BE49-F238E27FC236}">
                  <a16:creationId xmlns:a16="http://schemas.microsoft.com/office/drawing/2014/main" id="{F10109FA-8A6F-D8D2-72FD-2CAB720F8101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6" name="Полилиния: фигура 25">
              <a:extLst>
                <a:ext uri="{FF2B5EF4-FFF2-40B4-BE49-F238E27FC236}">
                  <a16:creationId xmlns:a16="http://schemas.microsoft.com/office/drawing/2014/main" id="{3A609364-C90F-DD63-1321-C3F8230FC02F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5" name="Полилиния: фигура 34">
              <a:extLst>
                <a:ext uri="{FF2B5EF4-FFF2-40B4-BE49-F238E27FC236}">
                  <a16:creationId xmlns:a16="http://schemas.microsoft.com/office/drawing/2014/main" id="{9B1C0D66-D96C-1826-EA4F-3D0E47ACB368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6" name="Полилиния: фигура 35">
              <a:extLst>
                <a:ext uri="{FF2B5EF4-FFF2-40B4-BE49-F238E27FC236}">
                  <a16:creationId xmlns:a16="http://schemas.microsoft.com/office/drawing/2014/main" id="{30C87122-CF82-F069-EF92-4F796CF15F1C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7" name="Полилиния: фигура 36">
              <a:extLst>
                <a:ext uri="{FF2B5EF4-FFF2-40B4-BE49-F238E27FC236}">
                  <a16:creationId xmlns:a16="http://schemas.microsoft.com/office/drawing/2014/main" id="{AB714EBC-ECE2-9D91-64A9-CFC27CBB4518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8" name="Полилиния: фигура 37">
              <a:extLst>
                <a:ext uri="{FF2B5EF4-FFF2-40B4-BE49-F238E27FC236}">
                  <a16:creationId xmlns:a16="http://schemas.microsoft.com/office/drawing/2014/main" id="{0EADF599-664C-7A10-8D6A-4ED2CAC3CE1A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2783983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2_Титул (Рудник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16920099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40" name="Слайд think-cell" r:id="rId4" imgW="470" imgH="469" progId="TCLayout.ActiveDocument.1">
                  <p:embed/>
                </p:oleObj>
              </mc:Choice>
              <mc:Fallback>
                <p:oleObj name="Слайд think-cell" r:id="rId4" imgW="470" imgH="469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14" descr="A picture containing snow, outdoor, grass, track&#10;&#10;Description automatically generated">
            <a:extLst>
              <a:ext uri="{FF2B5EF4-FFF2-40B4-BE49-F238E27FC236}">
                <a16:creationId xmlns:a16="http://schemas.microsoft.com/office/drawing/2014/main" id="{72D2AF93-AB1C-4103-91EE-4FB5B70A75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43800" y="-1"/>
            <a:ext cx="4648201" cy="5483919"/>
          </a:xfrm>
          <a:prstGeom prst="rect">
            <a:avLst/>
          </a:prstGeom>
        </p:spPr>
      </p:pic>
      <p:sp>
        <p:nvSpPr>
          <p:cNvPr id="5" name="Rectangle 16">
            <a:extLst>
              <a:ext uri="{FF2B5EF4-FFF2-40B4-BE49-F238E27FC236}">
                <a16:creationId xmlns:a16="http://schemas.microsoft.com/office/drawing/2014/main" id="{F1E5F43D-6FDE-FD93-D062-A7B19FE5CD1B}"/>
              </a:ext>
            </a:extLst>
          </p:cNvPr>
          <p:cNvSpPr/>
          <p:nvPr userDrawn="1"/>
        </p:nvSpPr>
        <p:spPr>
          <a:xfrm rot="5400000">
            <a:off x="-1" y="6400801"/>
            <a:ext cx="457200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6" name="Rectangle 17">
            <a:extLst>
              <a:ext uri="{FF2B5EF4-FFF2-40B4-BE49-F238E27FC236}">
                <a16:creationId xmlns:a16="http://schemas.microsoft.com/office/drawing/2014/main" id="{D3DB4B06-23DE-433E-BE83-97A4C4D11999}"/>
              </a:ext>
            </a:extLst>
          </p:cNvPr>
          <p:cNvSpPr/>
          <p:nvPr userDrawn="1"/>
        </p:nvSpPr>
        <p:spPr>
          <a:xfrm rot="5400000">
            <a:off x="3770746" y="2627746"/>
            <a:ext cx="457200" cy="70889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7" name="Rectangle 21">
            <a:extLst>
              <a:ext uri="{FF2B5EF4-FFF2-40B4-BE49-F238E27FC236}">
                <a16:creationId xmlns:a16="http://schemas.microsoft.com/office/drawing/2014/main" id="{B976DB00-B44A-F5A5-4937-27F78C197BC1}"/>
              </a:ext>
            </a:extLst>
          </p:cNvPr>
          <p:cNvSpPr/>
          <p:nvPr userDrawn="1"/>
        </p:nvSpPr>
        <p:spPr>
          <a:xfrm rot="5400000">
            <a:off x="9636816" y="3390901"/>
            <a:ext cx="462163" cy="46482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8" name="Graphic 22">
            <a:extLst>
              <a:ext uri="{FF2B5EF4-FFF2-40B4-BE49-F238E27FC236}">
                <a16:creationId xmlns:a16="http://schemas.microsoft.com/office/drawing/2014/main" id="{B06366E7-7AA1-FF6C-8948-60E67EA80C3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DD41587-B31E-2058-8670-5580803AD90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6791" y="1493235"/>
            <a:ext cx="6629810" cy="1387046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D77AFFCB-EB5D-9743-80C2-4CB3728B986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6790" y="3122143"/>
            <a:ext cx="6629810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D68ECCE8-2275-E1AA-0FB6-2C81D461F03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9130" y="3791521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FED053D6-E701-AA3B-02F7-E1D0BA00E9B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9130" y="4135457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13" name="Graphic 21">
            <a:extLst>
              <a:ext uri="{FF2B5EF4-FFF2-40B4-BE49-F238E27FC236}">
                <a16:creationId xmlns:a16="http://schemas.microsoft.com/office/drawing/2014/main" id="{363E1ABE-62F2-F68A-A90A-106CEB7AF28F}"/>
              </a:ext>
            </a:extLst>
          </p:cNvPr>
          <p:cNvGrpSpPr/>
          <p:nvPr userDrawn="1"/>
        </p:nvGrpSpPr>
        <p:grpSpPr>
          <a:xfrm>
            <a:off x="460249" y="3779361"/>
            <a:ext cx="182562" cy="208986"/>
            <a:chOff x="433348" y="3779361"/>
            <a:chExt cx="182562" cy="208986"/>
          </a:xfrm>
        </p:grpSpPr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id="{B4B90FEF-D1D9-EE91-7493-D22799DA881B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6" name="Полилиния: фигура 15">
              <a:extLst>
                <a:ext uri="{FF2B5EF4-FFF2-40B4-BE49-F238E27FC236}">
                  <a16:creationId xmlns:a16="http://schemas.microsoft.com/office/drawing/2014/main" id="{9D91135A-8D64-EC2B-7D01-72E83A21A869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17" name="Graphic 20">
            <a:extLst>
              <a:ext uri="{FF2B5EF4-FFF2-40B4-BE49-F238E27FC236}">
                <a16:creationId xmlns:a16="http://schemas.microsoft.com/office/drawing/2014/main" id="{FC4A1DAD-8FFF-9FD8-E7D0-51072BDECCA3}"/>
              </a:ext>
            </a:extLst>
          </p:cNvPr>
          <p:cNvGrpSpPr/>
          <p:nvPr userDrawn="1"/>
        </p:nvGrpSpPr>
        <p:grpSpPr>
          <a:xfrm>
            <a:off x="443581" y="4113887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18" name="Полилиния: фигура 17">
              <a:extLst>
                <a:ext uri="{FF2B5EF4-FFF2-40B4-BE49-F238E27FC236}">
                  <a16:creationId xmlns:a16="http://schemas.microsoft.com/office/drawing/2014/main" id="{0BB1FB93-87E9-7C74-C896-ADEE8B8ED634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6" name="Полилиния: фигура 35">
              <a:extLst>
                <a:ext uri="{FF2B5EF4-FFF2-40B4-BE49-F238E27FC236}">
                  <a16:creationId xmlns:a16="http://schemas.microsoft.com/office/drawing/2014/main" id="{1D29F624-0C42-7A84-2087-6191EA9EA668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7" name="Полилиния: фигура 36">
              <a:extLst>
                <a:ext uri="{FF2B5EF4-FFF2-40B4-BE49-F238E27FC236}">
                  <a16:creationId xmlns:a16="http://schemas.microsoft.com/office/drawing/2014/main" id="{80F222B8-BF2F-4486-136C-52CB892B82AF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8" name="Полилиния: фигура 37">
              <a:extLst>
                <a:ext uri="{FF2B5EF4-FFF2-40B4-BE49-F238E27FC236}">
                  <a16:creationId xmlns:a16="http://schemas.microsoft.com/office/drawing/2014/main" id="{3A5CEB79-7970-D877-C8E9-8B6AF7208DEE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" name="Полилиния: фигура 38">
              <a:extLst>
                <a:ext uri="{FF2B5EF4-FFF2-40B4-BE49-F238E27FC236}">
                  <a16:creationId xmlns:a16="http://schemas.microsoft.com/office/drawing/2014/main" id="{91513DB9-8B71-3B6E-CF42-C9A27644B051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0" name="Полилиния: фигура 39">
              <a:extLst>
                <a:ext uri="{FF2B5EF4-FFF2-40B4-BE49-F238E27FC236}">
                  <a16:creationId xmlns:a16="http://schemas.microsoft.com/office/drawing/2014/main" id="{92EE3F1D-66E3-8EAE-B9E3-0B4DB7137D5D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1" name="Полилиния: фигура 40">
              <a:extLst>
                <a:ext uri="{FF2B5EF4-FFF2-40B4-BE49-F238E27FC236}">
                  <a16:creationId xmlns:a16="http://schemas.microsoft.com/office/drawing/2014/main" id="{06A845E6-F831-0D81-1EE6-CB0FE6263CF6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65429535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3_Титул (Человек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37121295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64" name="Слайд think-cell" r:id="rId4" imgW="470" imgH="469" progId="TCLayout.ActiveDocument.1">
                  <p:embed/>
                </p:oleObj>
              </mc:Choice>
              <mc:Fallback>
                <p:oleObj name="Слайд think-cell" r:id="rId4" imgW="470" imgH="469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3" descr="A person holding a gun&#10;&#10;Description automatically generated">
            <a:extLst>
              <a:ext uri="{FF2B5EF4-FFF2-40B4-BE49-F238E27FC236}">
                <a16:creationId xmlns:a16="http://schemas.microsoft.com/office/drawing/2014/main" id="{91285684-FE9C-41FE-86DF-52A16FCBA5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43796" y="0"/>
            <a:ext cx="4648204" cy="5486400"/>
          </a:xfrm>
          <a:prstGeom prst="rect">
            <a:avLst/>
          </a:prstGeom>
        </p:spPr>
      </p:pic>
      <p:sp>
        <p:nvSpPr>
          <p:cNvPr id="5" name="Rectangle 16">
            <a:extLst>
              <a:ext uri="{FF2B5EF4-FFF2-40B4-BE49-F238E27FC236}">
                <a16:creationId xmlns:a16="http://schemas.microsoft.com/office/drawing/2014/main" id="{B2AAC33A-1FB5-9A22-F40F-91AE8B921E78}"/>
              </a:ext>
            </a:extLst>
          </p:cNvPr>
          <p:cNvSpPr/>
          <p:nvPr userDrawn="1"/>
        </p:nvSpPr>
        <p:spPr>
          <a:xfrm rot="5400000">
            <a:off x="-1" y="6400801"/>
            <a:ext cx="457200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6" name="Rectangle 17">
            <a:extLst>
              <a:ext uri="{FF2B5EF4-FFF2-40B4-BE49-F238E27FC236}">
                <a16:creationId xmlns:a16="http://schemas.microsoft.com/office/drawing/2014/main" id="{66FBF9CB-D197-28B9-579A-488FCD187C36}"/>
              </a:ext>
            </a:extLst>
          </p:cNvPr>
          <p:cNvSpPr/>
          <p:nvPr userDrawn="1"/>
        </p:nvSpPr>
        <p:spPr>
          <a:xfrm rot="5400000">
            <a:off x="3770746" y="2627746"/>
            <a:ext cx="457200" cy="70889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7" name="Rectangle 21">
            <a:extLst>
              <a:ext uri="{FF2B5EF4-FFF2-40B4-BE49-F238E27FC236}">
                <a16:creationId xmlns:a16="http://schemas.microsoft.com/office/drawing/2014/main" id="{15314C7F-0133-6371-45CF-1D47482D94ED}"/>
              </a:ext>
            </a:extLst>
          </p:cNvPr>
          <p:cNvSpPr/>
          <p:nvPr userDrawn="1"/>
        </p:nvSpPr>
        <p:spPr>
          <a:xfrm rot="5400000">
            <a:off x="9636816" y="3390901"/>
            <a:ext cx="462163" cy="46482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8" name="Graphic 22">
            <a:extLst>
              <a:ext uri="{FF2B5EF4-FFF2-40B4-BE49-F238E27FC236}">
                <a16:creationId xmlns:a16="http://schemas.microsoft.com/office/drawing/2014/main" id="{42F0E420-E03D-925F-5AE4-30FC2339C70C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83C018A7-5A5E-72A3-94E7-99BF50E53E4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6791" y="1493235"/>
            <a:ext cx="6629810" cy="1387046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19CEF6A-941E-318C-94E4-2EC277A225B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6790" y="3122143"/>
            <a:ext cx="6629810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63B6D09F-D39C-48C1-F7DD-14AFC4156B3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9130" y="3791521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1AF5B8D5-310B-CC6F-93F4-DC65FEEDC3C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9130" y="4135457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13" name="Graphic 21">
            <a:extLst>
              <a:ext uri="{FF2B5EF4-FFF2-40B4-BE49-F238E27FC236}">
                <a16:creationId xmlns:a16="http://schemas.microsoft.com/office/drawing/2014/main" id="{06F99EE4-373E-031A-FCAD-7306FB7AE540}"/>
              </a:ext>
            </a:extLst>
          </p:cNvPr>
          <p:cNvGrpSpPr/>
          <p:nvPr userDrawn="1"/>
        </p:nvGrpSpPr>
        <p:grpSpPr>
          <a:xfrm>
            <a:off x="460249" y="3779361"/>
            <a:ext cx="182562" cy="208986"/>
            <a:chOff x="433348" y="3779361"/>
            <a:chExt cx="182562" cy="208986"/>
          </a:xfrm>
        </p:grpSpPr>
        <p:sp>
          <p:nvSpPr>
            <p:cNvPr id="16" name="Полилиния: фигура 15">
              <a:extLst>
                <a:ext uri="{FF2B5EF4-FFF2-40B4-BE49-F238E27FC236}">
                  <a16:creationId xmlns:a16="http://schemas.microsoft.com/office/drawing/2014/main" id="{ABCBED7C-E2D6-32F2-0290-79749042BC91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7" name="Полилиния: фигура 16">
              <a:extLst>
                <a:ext uri="{FF2B5EF4-FFF2-40B4-BE49-F238E27FC236}">
                  <a16:creationId xmlns:a16="http://schemas.microsoft.com/office/drawing/2014/main" id="{B741B1E9-208F-D2C6-665F-4264030EF48F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18" name="Graphic 20">
            <a:extLst>
              <a:ext uri="{FF2B5EF4-FFF2-40B4-BE49-F238E27FC236}">
                <a16:creationId xmlns:a16="http://schemas.microsoft.com/office/drawing/2014/main" id="{45F3BBCD-1AC5-32EA-4584-6E3662B5C5F3}"/>
              </a:ext>
            </a:extLst>
          </p:cNvPr>
          <p:cNvGrpSpPr/>
          <p:nvPr userDrawn="1"/>
        </p:nvGrpSpPr>
        <p:grpSpPr>
          <a:xfrm>
            <a:off x="443581" y="4113887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35" name="Полилиния: фигура 34">
              <a:extLst>
                <a:ext uri="{FF2B5EF4-FFF2-40B4-BE49-F238E27FC236}">
                  <a16:creationId xmlns:a16="http://schemas.microsoft.com/office/drawing/2014/main" id="{BB7C57EE-D59F-11EC-0CA4-2F2B086A1F48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6" name="Полилиния: фигура 35">
              <a:extLst>
                <a:ext uri="{FF2B5EF4-FFF2-40B4-BE49-F238E27FC236}">
                  <a16:creationId xmlns:a16="http://schemas.microsoft.com/office/drawing/2014/main" id="{6D0E70A0-880A-16C8-FDE4-8B6F8BD6BA97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7" name="Полилиния: фигура 36">
              <a:extLst>
                <a:ext uri="{FF2B5EF4-FFF2-40B4-BE49-F238E27FC236}">
                  <a16:creationId xmlns:a16="http://schemas.microsoft.com/office/drawing/2014/main" id="{A41438E1-5E63-D053-3F15-7C993FD6F3FD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8" name="Полилиния: фигура 37">
              <a:extLst>
                <a:ext uri="{FF2B5EF4-FFF2-40B4-BE49-F238E27FC236}">
                  <a16:creationId xmlns:a16="http://schemas.microsoft.com/office/drawing/2014/main" id="{2D89834F-9B74-B81F-4EFF-73D8A6DC29E5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" name="Полилиния: фигура 38">
              <a:extLst>
                <a:ext uri="{FF2B5EF4-FFF2-40B4-BE49-F238E27FC236}">
                  <a16:creationId xmlns:a16="http://schemas.microsoft.com/office/drawing/2014/main" id="{167E54D6-809A-EDAB-2A4B-3E854DDA7375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0" name="Полилиния: фигура 39">
              <a:extLst>
                <a:ext uri="{FF2B5EF4-FFF2-40B4-BE49-F238E27FC236}">
                  <a16:creationId xmlns:a16="http://schemas.microsoft.com/office/drawing/2014/main" id="{84F316C8-B9D1-A88A-0921-6A50D1E6A093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1" name="Полилиния: фигура 40">
              <a:extLst>
                <a:ext uri="{FF2B5EF4-FFF2-40B4-BE49-F238E27FC236}">
                  <a16:creationId xmlns:a16="http://schemas.microsoft.com/office/drawing/2014/main" id="{987D862A-8F1C-5F99-14EA-CF5E43B48255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92024216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1_Титул_фоновая_фотограф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39CDAB86-EDC2-17CA-9A90-42A81B875946}"/>
              </a:ext>
            </a:extLst>
          </p:cNvPr>
          <p:cNvSpPr/>
          <p:nvPr userDrawn="1"/>
        </p:nvSpPr>
        <p:spPr>
          <a:xfrm>
            <a:off x="0" y="0"/>
            <a:ext cx="10058400" cy="6627019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65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7" name="Объект 6" hidden="1">
            <a:extLst>
              <a:ext uri="{FF2B5EF4-FFF2-40B4-BE49-F238E27FC236}">
                <a16:creationId xmlns:a16="http://schemas.microsoft.com/office/drawing/2014/main" id="{6EA0E9A1-B4EA-4A04-A1CE-EC6A94B5AC4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9007737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8" name="think-cell Slide" r:id="rId4" imgW="473" imgH="476" progId="TCLayout.ActiveDocument.1">
                  <p:embed/>
                </p:oleObj>
              </mc:Choice>
              <mc:Fallback>
                <p:oleObj name="think-cell Slide" r:id="rId4" imgW="473" imgH="476" progId="TCLayout.ActiveDocument.1">
                  <p:embed/>
                  <p:pic>
                    <p:nvPicPr>
                      <p:cNvPr id="7" name="Объект 6" hidden="1">
                        <a:extLst>
                          <a:ext uri="{FF2B5EF4-FFF2-40B4-BE49-F238E27FC236}">
                            <a16:creationId xmlns:a16="http://schemas.microsoft.com/office/drawing/2014/main" id="{6EA0E9A1-B4EA-4A04-A1CE-EC6A94B5AC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A55D20B-36AB-4A58-B4F0-8693286A007B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461070" y="2302735"/>
            <a:ext cx="5907024" cy="1418850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A49E74-B395-4DC0-9905-19B064E22AF1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461070" y="3947545"/>
            <a:ext cx="5907024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8D2FE1F4-758C-4FE6-9846-863A787B45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6619" y="4507138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99E90566-687C-48CE-A67C-7FA5746730A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56619" y="4851074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23" name="Graphic 21">
            <a:extLst>
              <a:ext uri="{FF2B5EF4-FFF2-40B4-BE49-F238E27FC236}">
                <a16:creationId xmlns:a16="http://schemas.microsoft.com/office/drawing/2014/main" id="{E139F7BB-5871-450E-B59E-0449D054F658}"/>
              </a:ext>
            </a:extLst>
          </p:cNvPr>
          <p:cNvGrpSpPr/>
          <p:nvPr userDrawn="1"/>
        </p:nvGrpSpPr>
        <p:grpSpPr>
          <a:xfrm>
            <a:off x="477738" y="4494978"/>
            <a:ext cx="182562" cy="208986"/>
            <a:chOff x="433348" y="3779361"/>
            <a:chExt cx="182562" cy="208986"/>
          </a:xfrm>
        </p:grpSpPr>
        <p:sp>
          <p:nvSpPr>
            <p:cNvPr id="24" name="Полилиния: фигура 20">
              <a:extLst>
                <a:ext uri="{FF2B5EF4-FFF2-40B4-BE49-F238E27FC236}">
                  <a16:creationId xmlns:a16="http://schemas.microsoft.com/office/drawing/2014/main" id="{AF245F4E-ACEB-4DCC-B586-84A45B7C2E9D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3" name="Полилиния: фигура 22">
              <a:extLst>
                <a:ext uri="{FF2B5EF4-FFF2-40B4-BE49-F238E27FC236}">
                  <a16:creationId xmlns:a16="http://schemas.microsoft.com/office/drawing/2014/main" id="{0FD3C330-08FC-4F42-8D72-C2D66EF09DD3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34" name="Graphic 20">
            <a:extLst>
              <a:ext uri="{FF2B5EF4-FFF2-40B4-BE49-F238E27FC236}">
                <a16:creationId xmlns:a16="http://schemas.microsoft.com/office/drawing/2014/main" id="{5B435D59-F557-4A20-8387-543E6AD6F389}"/>
              </a:ext>
            </a:extLst>
          </p:cNvPr>
          <p:cNvGrpSpPr/>
          <p:nvPr userDrawn="1"/>
        </p:nvGrpSpPr>
        <p:grpSpPr>
          <a:xfrm>
            <a:off x="461069" y="4829506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35" name="Полилиния: фигура 26">
              <a:extLst>
                <a:ext uri="{FF2B5EF4-FFF2-40B4-BE49-F238E27FC236}">
                  <a16:creationId xmlns:a16="http://schemas.microsoft.com/office/drawing/2014/main" id="{F6A67E73-F484-47BF-9A97-D8C7190033DD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6" name="Полилиния: фигура 27">
              <a:extLst>
                <a:ext uri="{FF2B5EF4-FFF2-40B4-BE49-F238E27FC236}">
                  <a16:creationId xmlns:a16="http://schemas.microsoft.com/office/drawing/2014/main" id="{D1F9E108-1368-4D85-8FB9-DFA9A433E4C8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7" name="Полилиния: фигура 28">
              <a:extLst>
                <a:ext uri="{FF2B5EF4-FFF2-40B4-BE49-F238E27FC236}">
                  <a16:creationId xmlns:a16="http://schemas.microsoft.com/office/drawing/2014/main" id="{B4FE7681-D0F9-49B5-8A87-A37E54A9B4C3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8" name="Полилиния: фигура 29">
              <a:extLst>
                <a:ext uri="{FF2B5EF4-FFF2-40B4-BE49-F238E27FC236}">
                  <a16:creationId xmlns:a16="http://schemas.microsoft.com/office/drawing/2014/main" id="{01BDEA07-EC72-43BC-910E-BFD7BC1BD2EC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" name="Полилиния: фигура 30">
              <a:extLst>
                <a:ext uri="{FF2B5EF4-FFF2-40B4-BE49-F238E27FC236}">
                  <a16:creationId xmlns:a16="http://schemas.microsoft.com/office/drawing/2014/main" id="{2C87C3EA-33AC-4802-AEDC-DDB45DC189B6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0" name="Полилиния: фигура 31">
              <a:extLst>
                <a:ext uri="{FF2B5EF4-FFF2-40B4-BE49-F238E27FC236}">
                  <a16:creationId xmlns:a16="http://schemas.microsoft.com/office/drawing/2014/main" id="{B7561C1E-9784-4006-88EA-8AB45AF5A9D3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1" name="Полилиния: фигура 32">
              <a:extLst>
                <a:ext uri="{FF2B5EF4-FFF2-40B4-BE49-F238E27FC236}">
                  <a16:creationId xmlns:a16="http://schemas.microsoft.com/office/drawing/2014/main" id="{362C1810-AD72-46F4-A875-B17F78B864DF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8" name="Rectangle 17">
            <a:extLst>
              <a:ext uri="{FF2B5EF4-FFF2-40B4-BE49-F238E27FC236}">
                <a16:creationId xmlns:a16="http://schemas.microsoft.com/office/drawing/2014/main" id="{81DBA9A4-0010-D794-9FD6-9617A57450D8}"/>
              </a:ext>
            </a:extLst>
          </p:cNvPr>
          <p:cNvSpPr/>
          <p:nvPr userDrawn="1"/>
        </p:nvSpPr>
        <p:spPr>
          <a:xfrm>
            <a:off x="10060780" y="6627021"/>
            <a:ext cx="2131020" cy="23097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9" name="Rectangle 18">
            <a:extLst>
              <a:ext uri="{FF2B5EF4-FFF2-40B4-BE49-F238E27FC236}">
                <a16:creationId xmlns:a16="http://schemas.microsoft.com/office/drawing/2014/main" id="{4C7651C1-52DE-D48A-CA68-3C91537D8EBD}"/>
              </a:ext>
            </a:extLst>
          </p:cNvPr>
          <p:cNvSpPr/>
          <p:nvPr userDrawn="1"/>
        </p:nvSpPr>
        <p:spPr>
          <a:xfrm>
            <a:off x="2" y="6627021"/>
            <a:ext cx="6181724" cy="2309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0" name="Rectangle 19">
            <a:extLst>
              <a:ext uri="{FF2B5EF4-FFF2-40B4-BE49-F238E27FC236}">
                <a16:creationId xmlns:a16="http://schemas.microsoft.com/office/drawing/2014/main" id="{AAAB93A3-95C3-C8CE-4133-91FD84A9DC6B}"/>
              </a:ext>
            </a:extLst>
          </p:cNvPr>
          <p:cNvSpPr/>
          <p:nvPr userDrawn="1"/>
        </p:nvSpPr>
        <p:spPr>
          <a:xfrm>
            <a:off x="6181726" y="6627021"/>
            <a:ext cx="3879056" cy="23097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4" name="Graphic 22">
            <a:extLst>
              <a:ext uri="{FF2B5EF4-FFF2-40B4-BE49-F238E27FC236}">
                <a16:creationId xmlns:a16="http://schemas.microsoft.com/office/drawing/2014/main" id="{9857AA68-F253-05B2-D13C-284C1C12DC7A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1229AEB-E57B-7CA1-2225-213353A40DCB}"/>
              </a:ext>
            </a:extLst>
          </p:cNvPr>
          <p:cNvSpPr txBox="1"/>
          <p:nvPr userDrawn="1"/>
        </p:nvSpPr>
        <p:spPr>
          <a:xfrm>
            <a:off x="12360000" y="0"/>
            <a:ext cx="2088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Фотография добавляется через меню «формат фона»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C1FCB3E-431C-EB77-7CBE-4768FF9BD654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68000" y="457200"/>
            <a:ext cx="1545708" cy="199446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E9E2BA9-0E0D-2D4F-2831-B196F25019B6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97698" y="3317617"/>
            <a:ext cx="1516010" cy="132223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6EBE68C-7178-C6AC-8082-4F905B5D2E83}"/>
              </a:ext>
            </a:extLst>
          </p:cNvPr>
          <p:cNvSpPr txBox="1"/>
          <p:nvPr userDrawn="1"/>
        </p:nvSpPr>
        <p:spPr>
          <a:xfrm>
            <a:off x="12360000" y="2591401"/>
            <a:ext cx="208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В меню «формат фона» нужно выбрать пункт «Рисунок или текстура» и загрузить нужную фотографию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73A71874-D893-FE6C-57CB-A5F95344FC05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89214" y="5583511"/>
            <a:ext cx="1850786" cy="104350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3B8E231-85F9-D863-B069-BDEE10B7BD55}"/>
              </a:ext>
            </a:extLst>
          </p:cNvPr>
          <p:cNvSpPr txBox="1"/>
          <p:nvPr userDrawn="1"/>
        </p:nvSpPr>
        <p:spPr>
          <a:xfrm>
            <a:off x="12360000" y="4791511"/>
            <a:ext cx="208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На слайде имеется градиент, который автоматически осветлит левую часть фотографии</a:t>
            </a:r>
          </a:p>
        </p:txBody>
      </p:sp>
    </p:spTree>
    <p:extLst>
      <p:ext uri="{BB962C8B-B14F-4D97-AF65-F5344CB8AC3E}">
        <p14:creationId xmlns:p14="http://schemas.microsoft.com/office/powerpoint/2010/main" val="127019022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2_Титул (Конструкция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building, dome, umbrella, open&#10;&#10;Description automatically generated">
            <a:extLst>
              <a:ext uri="{FF2B5EF4-FFF2-40B4-BE49-F238E27FC236}">
                <a16:creationId xmlns:a16="http://schemas.microsoft.com/office/drawing/2014/main" id="{D183EF92-88AF-482B-B3B9-E7F9F9D1FE4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99"/>
            <a:ext cx="12192000" cy="6853469"/>
          </a:xfrm>
          <a:prstGeom prst="rect">
            <a:avLst/>
          </a:prstGeom>
        </p:spPr>
      </p:pic>
      <p:graphicFrame>
        <p:nvGraphicFramePr>
          <p:cNvPr id="7" name="Объект 6" hidden="1">
            <a:extLst>
              <a:ext uri="{FF2B5EF4-FFF2-40B4-BE49-F238E27FC236}">
                <a16:creationId xmlns:a16="http://schemas.microsoft.com/office/drawing/2014/main" id="{6EA0E9A1-B4EA-4A04-A1CE-EC6A94B5AC4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76233414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12" name="Слайд think-cell" r:id="rId5" imgW="473" imgH="476" progId="TCLayout.ActiveDocument.1">
                  <p:embed/>
                </p:oleObj>
              </mc:Choice>
              <mc:Fallback>
                <p:oleObj name="Слайд think-cell" r:id="rId5" imgW="473" imgH="476" progId="TCLayout.ActiveDocument.1">
                  <p:embed/>
                  <p:pic>
                    <p:nvPicPr>
                      <p:cNvPr id="7" name="Объект 6" hidden="1">
                        <a:extLst>
                          <a:ext uri="{FF2B5EF4-FFF2-40B4-BE49-F238E27FC236}">
                            <a16:creationId xmlns:a16="http://schemas.microsoft.com/office/drawing/2014/main" id="{6EA0E9A1-B4EA-4A04-A1CE-EC6A94B5AC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7">
            <a:extLst>
              <a:ext uri="{FF2B5EF4-FFF2-40B4-BE49-F238E27FC236}">
                <a16:creationId xmlns:a16="http://schemas.microsoft.com/office/drawing/2014/main" id="{64F79525-B21A-470A-A536-7B1B9084164D}"/>
              </a:ext>
            </a:extLst>
          </p:cNvPr>
          <p:cNvSpPr/>
          <p:nvPr userDrawn="1"/>
        </p:nvSpPr>
        <p:spPr>
          <a:xfrm>
            <a:off x="10058401" y="6629403"/>
            <a:ext cx="2133401" cy="2285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5" name="Rectangle 18">
            <a:extLst>
              <a:ext uri="{FF2B5EF4-FFF2-40B4-BE49-F238E27FC236}">
                <a16:creationId xmlns:a16="http://schemas.microsoft.com/office/drawing/2014/main" id="{8B47EA50-3774-4636-8EB5-6E97CBA01806}"/>
              </a:ext>
            </a:extLst>
          </p:cNvPr>
          <p:cNvSpPr/>
          <p:nvPr userDrawn="1"/>
        </p:nvSpPr>
        <p:spPr>
          <a:xfrm>
            <a:off x="1" y="6629402"/>
            <a:ext cx="6172199" cy="2285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A7F6914-D171-4037-9C4B-6345638DEFC5}"/>
              </a:ext>
            </a:extLst>
          </p:cNvPr>
          <p:cNvSpPr/>
          <p:nvPr userDrawn="1"/>
        </p:nvSpPr>
        <p:spPr>
          <a:xfrm>
            <a:off x="6172199" y="6629402"/>
            <a:ext cx="3886201" cy="2285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4" name="Graphic 22">
            <a:extLst>
              <a:ext uri="{FF2B5EF4-FFF2-40B4-BE49-F238E27FC236}">
                <a16:creationId xmlns:a16="http://schemas.microsoft.com/office/drawing/2014/main" id="{44E49BAF-8292-6E86-4722-96B1E7116B8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  <p:sp>
        <p:nvSpPr>
          <p:cNvPr id="30" name="Subtitle 2">
            <a:extLst>
              <a:ext uri="{FF2B5EF4-FFF2-40B4-BE49-F238E27FC236}">
                <a16:creationId xmlns:a16="http://schemas.microsoft.com/office/drawing/2014/main" id="{BD306794-7D93-68A1-EF5C-44E7922AE48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61070" y="3947545"/>
            <a:ext cx="5907024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31" name="Text Placeholder 4">
            <a:extLst>
              <a:ext uri="{FF2B5EF4-FFF2-40B4-BE49-F238E27FC236}">
                <a16:creationId xmlns:a16="http://schemas.microsoft.com/office/drawing/2014/main" id="{09B7C090-BC96-CC1D-83B9-37D595C00AD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6619" y="4507138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32" name="Text Placeholder 4">
            <a:extLst>
              <a:ext uri="{FF2B5EF4-FFF2-40B4-BE49-F238E27FC236}">
                <a16:creationId xmlns:a16="http://schemas.microsoft.com/office/drawing/2014/main" id="{2A8C87BE-E620-6ED3-A151-E223BCCF482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56619" y="4851074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42" name="Graphic 21">
            <a:extLst>
              <a:ext uri="{FF2B5EF4-FFF2-40B4-BE49-F238E27FC236}">
                <a16:creationId xmlns:a16="http://schemas.microsoft.com/office/drawing/2014/main" id="{9EF640C1-004C-4639-AA69-07C1B649FF4F}"/>
              </a:ext>
            </a:extLst>
          </p:cNvPr>
          <p:cNvGrpSpPr/>
          <p:nvPr userDrawn="1"/>
        </p:nvGrpSpPr>
        <p:grpSpPr>
          <a:xfrm>
            <a:off x="477738" y="4494978"/>
            <a:ext cx="182562" cy="208986"/>
            <a:chOff x="433348" y="3779361"/>
            <a:chExt cx="182562" cy="208986"/>
          </a:xfrm>
        </p:grpSpPr>
        <p:sp>
          <p:nvSpPr>
            <p:cNvPr id="43" name="Полилиния: фигура 20">
              <a:extLst>
                <a:ext uri="{FF2B5EF4-FFF2-40B4-BE49-F238E27FC236}">
                  <a16:creationId xmlns:a16="http://schemas.microsoft.com/office/drawing/2014/main" id="{5E3105BB-CF80-6407-64C6-E64835610130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4" name="Полилиния: фигура 22">
              <a:extLst>
                <a:ext uri="{FF2B5EF4-FFF2-40B4-BE49-F238E27FC236}">
                  <a16:creationId xmlns:a16="http://schemas.microsoft.com/office/drawing/2014/main" id="{529B2911-AD3F-3DAF-4E55-D9AB829BCA4F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45" name="Graphic 20">
            <a:extLst>
              <a:ext uri="{FF2B5EF4-FFF2-40B4-BE49-F238E27FC236}">
                <a16:creationId xmlns:a16="http://schemas.microsoft.com/office/drawing/2014/main" id="{AB8001DC-E3F2-E3DE-7835-A066A83FC954}"/>
              </a:ext>
            </a:extLst>
          </p:cNvPr>
          <p:cNvGrpSpPr/>
          <p:nvPr userDrawn="1"/>
        </p:nvGrpSpPr>
        <p:grpSpPr>
          <a:xfrm>
            <a:off x="461069" y="4829506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46" name="Полилиния: фигура 26">
              <a:extLst>
                <a:ext uri="{FF2B5EF4-FFF2-40B4-BE49-F238E27FC236}">
                  <a16:creationId xmlns:a16="http://schemas.microsoft.com/office/drawing/2014/main" id="{466D56FD-9F5C-A550-07B1-5F94DFEEC5CE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7" name="Полилиния: фигура 27">
              <a:extLst>
                <a:ext uri="{FF2B5EF4-FFF2-40B4-BE49-F238E27FC236}">
                  <a16:creationId xmlns:a16="http://schemas.microsoft.com/office/drawing/2014/main" id="{2A6EF2A6-1AC4-0479-CCF5-CD681D80B802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8" name="Полилиния: фигура 28">
              <a:extLst>
                <a:ext uri="{FF2B5EF4-FFF2-40B4-BE49-F238E27FC236}">
                  <a16:creationId xmlns:a16="http://schemas.microsoft.com/office/drawing/2014/main" id="{3940C8A4-04CE-217E-27B0-D401DF9A70A3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9" name="Полилиния: фигура 29">
              <a:extLst>
                <a:ext uri="{FF2B5EF4-FFF2-40B4-BE49-F238E27FC236}">
                  <a16:creationId xmlns:a16="http://schemas.microsoft.com/office/drawing/2014/main" id="{75EE9B2B-D1AC-FC4E-0419-5C2D10AA8B90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0" name="Полилиния: фигура 30">
              <a:extLst>
                <a:ext uri="{FF2B5EF4-FFF2-40B4-BE49-F238E27FC236}">
                  <a16:creationId xmlns:a16="http://schemas.microsoft.com/office/drawing/2014/main" id="{DEABC302-C7E4-7866-ECAE-A15158A058E7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1" name="Полилиния: фигура 31">
              <a:extLst>
                <a:ext uri="{FF2B5EF4-FFF2-40B4-BE49-F238E27FC236}">
                  <a16:creationId xmlns:a16="http://schemas.microsoft.com/office/drawing/2014/main" id="{40B01E22-824B-AE3F-0FA2-3266365C8CD2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2" name="Полилиния: фигура 32">
              <a:extLst>
                <a:ext uri="{FF2B5EF4-FFF2-40B4-BE49-F238E27FC236}">
                  <a16:creationId xmlns:a16="http://schemas.microsoft.com/office/drawing/2014/main" id="{2F6C83A1-DBD7-1BF0-D9E2-E8F5321A4F46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53" name="Title 1">
            <a:extLst>
              <a:ext uri="{FF2B5EF4-FFF2-40B4-BE49-F238E27FC236}">
                <a16:creationId xmlns:a16="http://schemas.microsoft.com/office/drawing/2014/main" id="{233529A0-00D5-44F8-28BF-0625D0BA98B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1070" y="2302735"/>
            <a:ext cx="5907024" cy="1418850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5868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3_Титул (Конструкция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cage&#10;&#10;Description automatically generated">
            <a:extLst>
              <a:ext uri="{FF2B5EF4-FFF2-40B4-BE49-F238E27FC236}">
                <a16:creationId xmlns:a16="http://schemas.microsoft.com/office/drawing/2014/main" id="{64C3D6F7-0D49-4604-8DEC-C5588E20B1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266"/>
            <a:ext cx="12192000" cy="6853469"/>
          </a:xfrm>
          <a:prstGeom prst="rect">
            <a:avLst/>
          </a:prstGeom>
        </p:spPr>
      </p:pic>
      <p:graphicFrame>
        <p:nvGraphicFramePr>
          <p:cNvPr id="7" name="Объект 6" hidden="1">
            <a:extLst>
              <a:ext uri="{FF2B5EF4-FFF2-40B4-BE49-F238E27FC236}">
                <a16:creationId xmlns:a16="http://schemas.microsoft.com/office/drawing/2014/main" id="{6EA0E9A1-B4EA-4A04-A1CE-EC6A94B5AC4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19580726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36" name="Слайд think-cell" r:id="rId5" imgW="473" imgH="476" progId="TCLayout.ActiveDocument.1">
                  <p:embed/>
                </p:oleObj>
              </mc:Choice>
              <mc:Fallback>
                <p:oleObj name="Слайд think-cell" r:id="rId5" imgW="473" imgH="476" progId="TCLayout.ActiveDocument.1">
                  <p:embed/>
                  <p:pic>
                    <p:nvPicPr>
                      <p:cNvPr id="7" name="Объект 6" hidden="1">
                        <a:extLst>
                          <a:ext uri="{FF2B5EF4-FFF2-40B4-BE49-F238E27FC236}">
                            <a16:creationId xmlns:a16="http://schemas.microsoft.com/office/drawing/2014/main" id="{6EA0E9A1-B4EA-4A04-A1CE-EC6A94B5AC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17">
            <a:extLst>
              <a:ext uri="{FF2B5EF4-FFF2-40B4-BE49-F238E27FC236}">
                <a16:creationId xmlns:a16="http://schemas.microsoft.com/office/drawing/2014/main" id="{A64FBB5A-6173-1998-457F-30962EDBCEEE}"/>
              </a:ext>
            </a:extLst>
          </p:cNvPr>
          <p:cNvSpPr/>
          <p:nvPr userDrawn="1"/>
        </p:nvSpPr>
        <p:spPr>
          <a:xfrm>
            <a:off x="10058401" y="6629403"/>
            <a:ext cx="2133401" cy="2285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6" name="Rectangle 18">
            <a:extLst>
              <a:ext uri="{FF2B5EF4-FFF2-40B4-BE49-F238E27FC236}">
                <a16:creationId xmlns:a16="http://schemas.microsoft.com/office/drawing/2014/main" id="{50BAA3D3-ADD3-A8D1-B5A6-D7F508ED16F1}"/>
              </a:ext>
            </a:extLst>
          </p:cNvPr>
          <p:cNvSpPr/>
          <p:nvPr userDrawn="1"/>
        </p:nvSpPr>
        <p:spPr>
          <a:xfrm>
            <a:off x="1" y="6629402"/>
            <a:ext cx="6172199" cy="2285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8" name="Rectangle 19">
            <a:extLst>
              <a:ext uri="{FF2B5EF4-FFF2-40B4-BE49-F238E27FC236}">
                <a16:creationId xmlns:a16="http://schemas.microsoft.com/office/drawing/2014/main" id="{D421D856-42D6-77A4-AA9A-31E67359391D}"/>
              </a:ext>
            </a:extLst>
          </p:cNvPr>
          <p:cNvSpPr/>
          <p:nvPr userDrawn="1"/>
        </p:nvSpPr>
        <p:spPr>
          <a:xfrm>
            <a:off x="6172199" y="6629402"/>
            <a:ext cx="3886201" cy="2285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9" name="Graphic 22">
            <a:extLst>
              <a:ext uri="{FF2B5EF4-FFF2-40B4-BE49-F238E27FC236}">
                <a16:creationId xmlns:a16="http://schemas.microsoft.com/office/drawing/2014/main" id="{035A34F4-BFEF-C32E-A5E0-A8E751EDDAEB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  <p:sp>
        <p:nvSpPr>
          <p:cNvPr id="42" name="Subtitle 2">
            <a:extLst>
              <a:ext uri="{FF2B5EF4-FFF2-40B4-BE49-F238E27FC236}">
                <a16:creationId xmlns:a16="http://schemas.microsoft.com/office/drawing/2014/main" id="{CC8C7790-3D96-EAEC-714B-A2CC1A9B340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61070" y="3947545"/>
            <a:ext cx="5907024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43" name="Text Placeholder 4">
            <a:extLst>
              <a:ext uri="{FF2B5EF4-FFF2-40B4-BE49-F238E27FC236}">
                <a16:creationId xmlns:a16="http://schemas.microsoft.com/office/drawing/2014/main" id="{4D485D26-64C3-9054-C26C-1210806C12A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6619" y="4507138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44" name="Text Placeholder 4">
            <a:extLst>
              <a:ext uri="{FF2B5EF4-FFF2-40B4-BE49-F238E27FC236}">
                <a16:creationId xmlns:a16="http://schemas.microsoft.com/office/drawing/2014/main" id="{3A9D0E48-E5B5-6AAF-40C3-39056A46890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56619" y="4851074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45" name="Graphic 21">
            <a:extLst>
              <a:ext uri="{FF2B5EF4-FFF2-40B4-BE49-F238E27FC236}">
                <a16:creationId xmlns:a16="http://schemas.microsoft.com/office/drawing/2014/main" id="{8C6DBAC8-0C57-2F81-54D7-BAC6842084F5}"/>
              </a:ext>
            </a:extLst>
          </p:cNvPr>
          <p:cNvGrpSpPr/>
          <p:nvPr userDrawn="1"/>
        </p:nvGrpSpPr>
        <p:grpSpPr>
          <a:xfrm>
            <a:off x="477738" y="4494978"/>
            <a:ext cx="182562" cy="208986"/>
            <a:chOff x="433348" y="3779361"/>
            <a:chExt cx="182562" cy="208986"/>
          </a:xfrm>
        </p:grpSpPr>
        <p:sp>
          <p:nvSpPr>
            <p:cNvPr id="46" name="Полилиния: фигура 20">
              <a:extLst>
                <a:ext uri="{FF2B5EF4-FFF2-40B4-BE49-F238E27FC236}">
                  <a16:creationId xmlns:a16="http://schemas.microsoft.com/office/drawing/2014/main" id="{DCABBB0A-0500-1BE8-D8A0-34EDB39197D3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7" name="Полилиния: фигура 22">
              <a:extLst>
                <a:ext uri="{FF2B5EF4-FFF2-40B4-BE49-F238E27FC236}">
                  <a16:creationId xmlns:a16="http://schemas.microsoft.com/office/drawing/2014/main" id="{5C693FF3-495F-A54B-2AE1-58AE8547F279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48" name="Graphic 20">
            <a:extLst>
              <a:ext uri="{FF2B5EF4-FFF2-40B4-BE49-F238E27FC236}">
                <a16:creationId xmlns:a16="http://schemas.microsoft.com/office/drawing/2014/main" id="{AB4CBCED-28AB-A71B-F917-EF8D3D94E28D}"/>
              </a:ext>
            </a:extLst>
          </p:cNvPr>
          <p:cNvGrpSpPr/>
          <p:nvPr userDrawn="1"/>
        </p:nvGrpSpPr>
        <p:grpSpPr>
          <a:xfrm>
            <a:off x="461069" y="4829506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49" name="Полилиния: фигура 26">
              <a:extLst>
                <a:ext uri="{FF2B5EF4-FFF2-40B4-BE49-F238E27FC236}">
                  <a16:creationId xmlns:a16="http://schemas.microsoft.com/office/drawing/2014/main" id="{684F19BE-917E-C1D8-88CE-CEC9BD3C24B9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0" name="Полилиния: фигура 27">
              <a:extLst>
                <a:ext uri="{FF2B5EF4-FFF2-40B4-BE49-F238E27FC236}">
                  <a16:creationId xmlns:a16="http://schemas.microsoft.com/office/drawing/2014/main" id="{066C71A0-2949-B9D0-C12D-1C07174F3A8E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1" name="Полилиния: фигура 28">
              <a:extLst>
                <a:ext uri="{FF2B5EF4-FFF2-40B4-BE49-F238E27FC236}">
                  <a16:creationId xmlns:a16="http://schemas.microsoft.com/office/drawing/2014/main" id="{B6B4A59F-C75E-DF32-C35A-78D980D57A1F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2" name="Полилиния: фигура 29">
              <a:extLst>
                <a:ext uri="{FF2B5EF4-FFF2-40B4-BE49-F238E27FC236}">
                  <a16:creationId xmlns:a16="http://schemas.microsoft.com/office/drawing/2014/main" id="{EFFA1104-06D3-5595-84CA-CFD961C45A8F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3" name="Полилиния: фигура 30">
              <a:extLst>
                <a:ext uri="{FF2B5EF4-FFF2-40B4-BE49-F238E27FC236}">
                  <a16:creationId xmlns:a16="http://schemas.microsoft.com/office/drawing/2014/main" id="{BD35ABC2-7BFF-DBC8-941B-DE4C395F2644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4" name="Полилиния: фигура 31">
              <a:extLst>
                <a:ext uri="{FF2B5EF4-FFF2-40B4-BE49-F238E27FC236}">
                  <a16:creationId xmlns:a16="http://schemas.microsoft.com/office/drawing/2014/main" id="{38211763-97D2-5F73-0A78-9A776DF767FB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5" name="Полилиния: фигура 32">
              <a:extLst>
                <a:ext uri="{FF2B5EF4-FFF2-40B4-BE49-F238E27FC236}">
                  <a16:creationId xmlns:a16="http://schemas.microsoft.com/office/drawing/2014/main" id="{CDF8F0DC-152D-6E98-9312-A88421782ECA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56" name="Title 1">
            <a:extLst>
              <a:ext uri="{FF2B5EF4-FFF2-40B4-BE49-F238E27FC236}">
                <a16:creationId xmlns:a16="http://schemas.microsoft.com/office/drawing/2014/main" id="{85A82340-B3B0-146D-BF39-5C6869274CF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1070" y="2302735"/>
            <a:ext cx="5907024" cy="1418850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72042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5_Титул (Человек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42188001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8" name="Слайд think-cell" r:id="rId4" imgW="470" imgH="469" progId="TCLayout.ActiveDocument.1">
                  <p:embed/>
                </p:oleObj>
              </mc:Choice>
              <mc:Fallback>
                <p:oleObj name="Слайд think-cell" r:id="rId4" imgW="470" imgH="469" progId="TCLayout.ActiveDocument.1">
                  <p:embed/>
                  <p:pic>
                    <p:nvPicPr>
                      <p:cNvPr id="5" name="Объект 4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Rectangle 33">
            <a:extLst>
              <a:ext uri="{FF2B5EF4-FFF2-40B4-BE49-F238E27FC236}">
                <a16:creationId xmlns:a16="http://schemas.microsoft.com/office/drawing/2014/main" id="{F12B2117-D769-4F6D-B49C-1A8F9F2ED53F}"/>
              </a:ext>
            </a:extLst>
          </p:cNvPr>
          <p:cNvSpPr/>
          <p:nvPr userDrawn="1"/>
        </p:nvSpPr>
        <p:spPr>
          <a:xfrm>
            <a:off x="10970420" y="0"/>
            <a:ext cx="1221580" cy="5257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F00A39C-E6E6-4160-8393-6FAC9E5808D9}"/>
              </a:ext>
            </a:extLst>
          </p:cNvPr>
          <p:cNvSpPr/>
          <p:nvPr userDrawn="1"/>
        </p:nvSpPr>
        <p:spPr>
          <a:xfrm flipH="1" flipV="1">
            <a:off x="2286000" y="5257800"/>
            <a:ext cx="8684420" cy="1143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4" name="Picture 16" descr="A person wearing a baseball hat&#10;&#10;Description automatically generated">
            <a:extLst>
              <a:ext uri="{FF2B5EF4-FFF2-40B4-BE49-F238E27FC236}">
                <a16:creationId xmlns:a16="http://schemas.microsoft.com/office/drawing/2014/main" id="{7EE9E762-FC78-40B7-A1D9-E0F2763D3A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38192" y="1537252"/>
            <a:ext cx="5234609" cy="4863548"/>
          </a:xfrm>
          <a:prstGeom prst="rect">
            <a:avLst/>
          </a:prstGeom>
        </p:spPr>
      </p:pic>
      <p:sp>
        <p:nvSpPr>
          <p:cNvPr id="6" name="Rectangle 12">
            <a:extLst>
              <a:ext uri="{FF2B5EF4-FFF2-40B4-BE49-F238E27FC236}">
                <a16:creationId xmlns:a16="http://schemas.microsoft.com/office/drawing/2014/main" id="{6552C066-F87E-28FB-CDF5-42D390CD9CB8}"/>
              </a:ext>
            </a:extLst>
          </p:cNvPr>
          <p:cNvSpPr/>
          <p:nvPr userDrawn="1"/>
        </p:nvSpPr>
        <p:spPr>
          <a:xfrm flipH="1" flipV="1">
            <a:off x="1" y="6400800"/>
            <a:ext cx="2286000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7" name="Graphic 22">
            <a:extLst>
              <a:ext uri="{FF2B5EF4-FFF2-40B4-BE49-F238E27FC236}">
                <a16:creationId xmlns:a16="http://schemas.microsoft.com/office/drawing/2014/main" id="{15523290-FB1F-D239-5D1A-E17A3893389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ABA9765-BCAD-B579-2F8B-E2B6AFCDCE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6790" y="1493235"/>
            <a:ext cx="7498080" cy="1387046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C87CEF7E-590C-F4E5-CB1B-29CEECB26D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6789" y="3122143"/>
            <a:ext cx="7498080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F6A12A51-23E5-0962-E7BB-37076BB91C4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9130" y="3791521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930A0E5D-DF50-8C5E-4178-4D12B5C1A9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9130" y="4135457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12" name="Graphic 21">
            <a:extLst>
              <a:ext uri="{FF2B5EF4-FFF2-40B4-BE49-F238E27FC236}">
                <a16:creationId xmlns:a16="http://schemas.microsoft.com/office/drawing/2014/main" id="{A2F9E6D1-6EE7-518D-F0F1-C6CC9F8F202E}"/>
              </a:ext>
            </a:extLst>
          </p:cNvPr>
          <p:cNvGrpSpPr/>
          <p:nvPr userDrawn="1"/>
        </p:nvGrpSpPr>
        <p:grpSpPr>
          <a:xfrm>
            <a:off x="460249" y="3779361"/>
            <a:ext cx="182562" cy="208986"/>
            <a:chOff x="433348" y="3779361"/>
            <a:chExt cx="182562" cy="208986"/>
          </a:xfrm>
        </p:grpSpPr>
        <p:sp>
          <p:nvSpPr>
            <p:cNvPr id="13" name="Полилиния: фигура 12">
              <a:extLst>
                <a:ext uri="{FF2B5EF4-FFF2-40B4-BE49-F238E27FC236}">
                  <a16:creationId xmlns:a16="http://schemas.microsoft.com/office/drawing/2014/main" id="{3F858E06-B053-C43E-EE4C-DBF2B00DA6D1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id="{2F4AE07B-B394-924E-50FA-16251FEB1777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15" name="Graphic 20">
            <a:extLst>
              <a:ext uri="{FF2B5EF4-FFF2-40B4-BE49-F238E27FC236}">
                <a16:creationId xmlns:a16="http://schemas.microsoft.com/office/drawing/2014/main" id="{4BD9B044-6E9D-25C0-FEA9-658EA7F43FB9}"/>
              </a:ext>
            </a:extLst>
          </p:cNvPr>
          <p:cNvGrpSpPr/>
          <p:nvPr userDrawn="1"/>
        </p:nvGrpSpPr>
        <p:grpSpPr>
          <a:xfrm>
            <a:off x="443581" y="4113887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16" name="Полилиния: фигура 15">
              <a:extLst>
                <a:ext uri="{FF2B5EF4-FFF2-40B4-BE49-F238E27FC236}">
                  <a16:creationId xmlns:a16="http://schemas.microsoft.com/office/drawing/2014/main" id="{11F19E5A-6AB4-6149-B3C4-EFEFE5DF42B2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7" name="Полилиния: фигура 16">
              <a:extLst>
                <a:ext uri="{FF2B5EF4-FFF2-40B4-BE49-F238E27FC236}">
                  <a16:creationId xmlns:a16="http://schemas.microsoft.com/office/drawing/2014/main" id="{AE673415-170C-BA3B-5407-57F04CB623A2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8" name="Полилиния: фигура 17">
              <a:extLst>
                <a:ext uri="{FF2B5EF4-FFF2-40B4-BE49-F238E27FC236}">
                  <a16:creationId xmlns:a16="http://schemas.microsoft.com/office/drawing/2014/main" id="{4FBAF231-B8C9-27B8-F394-6751A9317048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9" name="Полилиния: фигура 18">
              <a:extLst>
                <a:ext uri="{FF2B5EF4-FFF2-40B4-BE49-F238E27FC236}">
                  <a16:creationId xmlns:a16="http://schemas.microsoft.com/office/drawing/2014/main" id="{3F918923-6257-7C76-BB7A-C135A2BECC7B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0" name="Полилиния: фигура 19">
              <a:extLst>
                <a:ext uri="{FF2B5EF4-FFF2-40B4-BE49-F238E27FC236}">
                  <a16:creationId xmlns:a16="http://schemas.microsoft.com/office/drawing/2014/main" id="{389402E6-8B50-0103-B0CB-2C6B2744ECD7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8" name="Полилиния: фигура 37">
              <a:extLst>
                <a:ext uri="{FF2B5EF4-FFF2-40B4-BE49-F238E27FC236}">
                  <a16:creationId xmlns:a16="http://schemas.microsoft.com/office/drawing/2014/main" id="{6121BFE5-140B-4A03-2CC2-1EAF2F25329A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" name="Полилиния: фигура 38">
              <a:extLst>
                <a:ext uri="{FF2B5EF4-FFF2-40B4-BE49-F238E27FC236}">
                  <a16:creationId xmlns:a16="http://schemas.microsoft.com/office/drawing/2014/main" id="{494C573E-BE63-30D9-20DC-C8970FE46292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13776889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4_Титул (Мос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BE6C8A9-F940-C183-8A6B-8EC8DF012D2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1F0E658-C87A-13C5-005D-7D498703205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  <p:graphicFrame>
        <p:nvGraphicFramePr>
          <p:cNvPr id="7" name="Объект 6" hidden="1">
            <a:extLst>
              <a:ext uri="{FF2B5EF4-FFF2-40B4-BE49-F238E27FC236}">
                <a16:creationId xmlns:a16="http://schemas.microsoft.com/office/drawing/2014/main" id="{6EA0E9A1-B4EA-4A04-A1CE-EC6A94B5AC4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9007737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60" name="think-cell Slide" r:id="rId6" imgW="473" imgH="476" progId="TCLayout.ActiveDocument.1">
                  <p:embed/>
                </p:oleObj>
              </mc:Choice>
              <mc:Fallback>
                <p:oleObj name="think-cell Slide" r:id="rId6" imgW="473" imgH="476" progId="TCLayout.ActiveDocument.1">
                  <p:embed/>
                  <p:pic>
                    <p:nvPicPr>
                      <p:cNvPr id="7" name="Объект 6" hidden="1">
                        <a:extLst>
                          <a:ext uri="{FF2B5EF4-FFF2-40B4-BE49-F238E27FC236}">
                            <a16:creationId xmlns:a16="http://schemas.microsoft.com/office/drawing/2014/main" id="{6EA0E9A1-B4EA-4A04-A1CE-EC6A94B5AC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A55D20B-36AB-4A58-B4F0-8693286A007B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461070" y="2302735"/>
            <a:ext cx="5907024" cy="1418850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A49E74-B395-4DC0-9905-19B064E22AF1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461070" y="3947545"/>
            <a:ext cx="5907024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4" name="Rectangle 17">
            <a:extLst>
              <a:ext uri="{FF2B5EF4-FFF2-40B4-BE49-F238E27FC236}">
                <a16:creationId xmlns:a16="http://schemas.microsoft.com/office/drawing/2014/main" id="{64F79525-B21A-470A-A536-7B1B9084164D}"/>
              </a:ext>
            </a:extLst>
          </p:cNvPr>
          <p:cNvSpPr/>
          <p:nvPr userDrawn="1"/>
        </p:nvSpPr>
        <p:spPr>
          <a:xfrm>
            <a:off x="10060780" y="6627021"/>
            <a:ext cx="2131020" cy="23097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5" name="Rectangle 18">
            <a:extLst>
              <a:ext uri="{FF2B5EF4-FFF2-40B4-BE49-F238E27FC236}">
                <a16:creationId xmlns:a16="http://schemas.microsoft.com/office/drawing/2014/main" id="{8B47EA50-3774-4636-8EB5-6E97CBA01806}"/>
              </a:ext>
            </a:extLst>
          </p:cNvPr>
          <p:cNvSpPr/>
          <p:nvPr userDrawn="1"/>
        </p:nvSpPr>
        <p:spPr>
          <a:xfrm>
            <a:off x="2" y="6627021"/>
            <a:ext cx="6181724" cy="2309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A7F6914-D171-4037-9C4B-6345638DEFC5}"/>
              </a:ext>
            </a:extLst>
          </p:cNvPr>
          <p:cNvSpPr/>
          <p:nvPr userDrawn="1"/>
        </p:nvSpPr>
        <p:spPr>
          <a:xfrm>
            <a:off x="6181726" y="6627021"/>
            <a:ext cx="3879056" cy="23097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8D2FE1F4-758C-4FE6-9846-863A787B45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6619" y="4507138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99E90566-687C-48CE-A67C-7FA5746730A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56619" y="4851074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23" name="Graphic 21">
            <a:extLst>
              <a:ext uri="{FF2B5EF4-FFF2-40B4-BE49-F238E27FC236}">
                <a16:creationId xmlns:a16="http://schemas.microsoft.com/office/drawing/2014/main" id="{E139F7BB-5871-450E-B59E-0449D054F658}"/>
              </a:ext>
            </a:extLst>
          </p:cNvPr>
          <p:cNvGrpSpPr/>
          <p:nvPr userDrawn="1"/>
        </p:nvGrpSpPr>
        <p:grpSpPr>
          <a:xfrm>
            <a:off x="477738" y="4494978"/>
            <a:ext cx="182562" cy="208986"/>
            <a:chOff x="433348" y="3779361"/>
            <a:chExt cx="182562" cy="208986"/>
          </a:xfrm>
        </p:grpSpPr>
        <p:sp>
          <p:nvSpPr>
            <p:cNvPr id="24" name="Полилиния: фигура 20">
              <a:extLst>
                <a:ext uri="{FF2B5EF4-FFF2-40B4-BE49-F238E27FC236}">
                  <a16:creationId xmlns:a16="http://schemas.microsoft.com/office/drawing/2014/main" id="{AF245F4E-ACEB-4DCC-B586-84A45B7C2E9D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3" name="Полилиния: фигура 22">
              <a:extLst>
                <a:ext uri="{FF2B5EF4-FFF2-40B4-BE49-F238E27FC236}">
                  <a16:creationId xmlns:a16="http://schemas.microsoft.com/office/drawing/2014/main" id="{0FD3C330-08FC-4F42-8D72-C2D66EF09DD3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34" name="Graphic 20">
            <a:extLst>
              <a:ext uri="{FF2B5EF4-FFF2-40B4-BE49-F238E27FC236}">
                <a16:creationId xmlns:a16="http://schemas.microsoft.com/office/drawing/2014/main" id="{5B435D59-F557-4A20-8387-543E6AD6F389}"/>
              </a:ext>
            </a:extLst>
          </p:cNvPr>
          <p:cNvGrpSpPr/>
          <p:nvPr userDrawn="1"/>
        </p:nvGrpSpPr>
        <p:grpSpPr>
          <a:xfrm>
            <a:off x="461069" y="4829506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35" name="Полилиния: фигура 26">
              <a:extLst>
                <a:ext uri="{FF2B5EF4-FFF2-40B4-BE49-F238E27FC236}">
                  <a16:creationId xmlns:a16="http://schemas.microsoft.com/office/drawing/2014/main" id="{F6A67E73-F484-47BF-9A97-D8C7190033DD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6" name="Полилиния: фигура 27">
              <a:extLst>
                <a:ext uri="{FF2B5EF4-FFF2-40B4-BE49-F238E27FC236}">
                  <a16:creationId xmlns:a16="http://schemas.microsoft.com/office/drawing/2014/main" id="{D1F9E108-1368-4D85-8FB9-DFA9A433E4C8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7" name="Полилиния: фигура 28">
              <a:extLst>
                <a:ext uri="{FF2B5EF4-FFF2-40B4-BE49-F238E27FC236}">
                  <a16:creationId xmlns:a16="http://schemas.microsoft.com/office/drawing/2014/main" id="{B4FE7681-D0F9-49B5-8A87-A37E54A9B4C3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8" name="Полилиния: фигура 29">
              <a:extLst>
                <a:ext uri="{FF2B5EF4-FFF2-40B4-BE49-F238E27FC236}">
                  <a16:creationId xmlns:a16="http://schemas.microsoft.com/office/drawing/2014/main" id="{01BDEA07-EC72-43BC-910E-BFD7BC1BD2EC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" name="Полилиния: фигура 30">
              <a:extLst>
                <a:ext uri="{FF2B5EF4-FFF2-40B4-BE49-F238E27FC236}">
                  <a16:creationId xmlns:a16="http://schemas.microsoft.com/office/drawing/2014/main" id="{2C87C3EA-33AC-4802-AEDC-DDB45DC189B6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0" name="Полилиния: фигура 31">
              <a:extLst>
                <a:ext uri="{FF2B5EF4-FFF2-40B4-BE49-F238E27FC236}">
                  <a16:creationId xmlns:a16="http://schemas.microsoft.com/office/drawing/2014/main" id="{B7561C1E-9784-4006-88EA-8AB45AF5A9D3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1" name="Полилиния: фигура 32">
              <a:extLst>
                <a:ext uri="{FF2B5EF4-FFF2-40B4-BE49-F238E27FC236}">
                  <a16:creationId xmlns:a16="http://schemas.microsoft.com/office/drawing/2014/main" id="{362C1810-AD72-46F4-A875-B17F78B864DF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pic>
        <p:nvPicPr>
          <p:cNvPr id="5" name="Graphic 22">
            <a:extLst>
              <a:ext uri="{FF2B5EF4-FFF2-40B4-BE49-F238E27FC236}">
                <a16:creationId xmlns:a16="http://schemas.microsoft.com/office/drawing/2014/main" id="{7ADE1FE1-E8A1-A572-4326-5173E872B0CF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8413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5_Титул (Мос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3D3A9AF-D6C2-430C-B2E7-BDF3B6F7745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81" y="3219"/>
            <a:ext cx="12186639" cy="6851558"/>
          </a:xfrm>
          <a:prstGeom prst="rect">
            <a:avLst/>
          </a:prstGeom>
        </p:spPr>
      </p:pic>
      <p:graphicFrame>
        <p:nvGraphicFramePr>
          <p:cNvPr id="7" name="Объект 6" hidden="1">
            <a:extLst>
              <a:ext uri="{FF2B5EF4-FFF2-40B4-BE49-F238E27FC236}">
                <a16:creationId xmlns:a16="http://schemas.microsoft.com/office/drawing/2014/main" id="{6EA0E9A1-B4EA-4A04-A1CE-EC6A94B5AC4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9007737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84" name="think-cell Slide" r:id="rId5" imgW="473" imgH="476" progId="TCLayout.ActiveDocument.1">
                  <p:embed/>
                </p:oleObj>
              </mc:Choice>
              <mc:Fallback>
                <p:oleObj name="think-cell Slide" r:id="rId5" imgW="473" imgH="476" progId="TCLayout.ActiveDocument.1">
                  <p:embed/>
                  <p:pic>
                    <p:nvPicPr>
                      <p:cNvPr id="7" name="Объект 6" hidden="1">
                        <a:extLst>
                          <a:ext uri="{FF2B5EF4-FFF2-40B4-BE49-F238E27FC236}">
                            <a16:creationId xmlns:a16="http://schemas.microsoft.com/office/drawing/2014/main" id="{6EA0E9A1-B4EA-4A04-A1CE-EC6A94B5AC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A55D20B-36AB-4A58-B4F0-8693286A007B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461070" y="2302735"/>
            <a:ext cx="5907024" cy="1418850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A49E74-B395-4DC0-9905-19B064E22AF1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461070" y="3947545"/>
            <a:ext cx="5907024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8D2FE1F4-758C-4FE6-9846-863A787B45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6619" y="4507138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99E90566-687C-48CE-A67C-7FA5746730A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56619" y="4851074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23" name="Graphic 21">
            <a:extLst>
              <a:ext uri="{FF2B5EF4-FFF2-40B4-BE49-F238E27FC236}">
                <a16:creationId xmlns:a16="http://schemas.microsoft.com/office/drawing/2014/main" id="{E139F7BB-5871-450E-B59E-0449D054F658}"/>
              </a:ext>
            </a:extLst>
          </p:cNvPr>
          <p:cNvGrpSpPr/>
          <p:nvPr userDrawn="1"/>
        </p:nvGrpSpPr>
        <p:grpSpPr>
          <a:xfrm>
            <a:off x="477738" y="4494978"/>
            <a:ext cx="182562" cy="208986"/>
            <a:chOff x="433348" y="3779361"/>
            <a:chExt cx="182562" cy="208986"/>
          </a:xfrm>
        </p:grpSpPr>
        <p:sp>
          <p:nvSpPr>
            <p:cNvPr id="24" name="Полилиния: фигура 20">
              <a:extLst>
                <a:ext uri="{FF2B5EF4-FFF2-40B4-BE49-F238E27FC236}">
                  <a16:creationId xmlns:a16="http://schemas.microsoft.com/office/drawing/2014/main" id="{AF245F4E-ACEB-4DCC-B586-84A45B7C2E9D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3" name="Полилиния: фигура 22">
              <a:extLst>
                <a:ext uri="{FF2B5EF4-FFF2-40B4-BE49-F238E27FC236}">
                  <a16:creationId xmlns:a16="http://schemas.microsoft.com/office/drawing/2014/main" id="{0FD3C330-08FC-4F42-8D72-C2D66EF09DD3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34" name="Graphic 20">
            <a:extLst>
              <a:ext uri="{FF2B5EF4-FFF2-40B4-BE49-F238E27FC236}">
                <a16:creationId xmlns:a16="http://schemas.microsoft.com/office/drawing/2014/main" id="{5B435D59-F557-4A20-8387-543E6AD6F389}"/>
              </a:ext>
            </a:extLst>
          </p:cNvPr>
          <p:cNvGrpSpPr/>
          <p:nvPr userDrawn="1"/>
        </p:nvGrpSpPr>
        <p:grpSpPr>
          <a:xfrm>
            <a:off x="461069" y="4829506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35" name="Полилиния: фигура 26">
              <a:extLst>
                <a:ext uri="{FF2B5EF4-FFF2-40B4-BE49-F238E27FC236}">
                  <a16:creationId xmlns:a16="http://schemas.microsoft.com/office/drawing/2014/main" id="{F6A67E73-F484-47BF-9A97-D8C7190033DD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6" name="Полилиния: фигура 27">
              <a:extLst>
                <a:ext uri="{FF2B5EF4-FFF2-40B4-BE49-F238E27FC236}">
                  <a16:creationId xmlns:a16="http://schemas.microsoft.com/office/drawing/2014/main" id="{D1F9E108-1368-4D85-8FB9-DFA9A433E4C8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7" name="Полилиния: фигура 28">
              <a:extLst>
                <a:ext uri="{FF2B5EF4-FFF2-40B4-BE49-F238E27FC236}">
                  <a16:creationId xmlns:a16="http://schemas.microsoft.com/office/drawing/2014/main" id="{B4FE7681-D0F9-49B5-8A87-A37E54A9B4C3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8" name="Полилиния: фигура 29">
              <a:extLst>
                <a:ext uri="{FF2B5EF4-FFF2-40B4-BE49-F238E27FC236}">
                  <a16:creationId xmlns:a16="http://schemas.microsoft.com/office/drawing/2014/main" id="{01BDEA07-EC72-43BC-910E-BFD7BC1BD2EC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" name="Полилиния: фигура 30">
              <a:extLst>
                <a:ext uri="{FF2B5EF4-FFF2-40B4-BE49-F238E27FC236}">
                  <a16:creationId xmlns:a16="http://schemas.microsoft.com/office/drawing/2014/main" id="{2C87C3EA-33AC-4802-AEDC-DDB45DC189B6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0" name="Полилиния: фигура 31">
              <a:extLst>
                <a:ext uri="{FF2B5EF4-FFF2-40B4-BE49-F238E27FC236}">
                  <a16:creationId xmlns:a16="http://schemas.microsoft.com/office/drawing/2014/main" id="{B7561C1E-9784-4006-88EA-8AB45AF5A9D3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1" name="Полилиния: фигура 32">
              <a:extLst>
                <a:ext uri="{FF2B5EF4-FFF2-40B4-BE49-F238E27FC236}">
                  <a16:creationId xmlns:a16="http://schemas.microsoft.com/office/drawing/2014/main" id="{362C1810-AD72-46F4-A875-B17F78B864DF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8" name="Rectangle 17">
            <a:extLst>
              <a:ext uri="{FF2B5EF4-FFF2-40B4-BE49-F238E27FC236}">
                <a16:creationId xmlns:a16="http://schemas.microsoft.com/office/drawing/2014/main" id="{81DBA9A4-0010-D794-9FD6-9617A57450D8}"/>
              </a:ext>
            </a:extLst>
          </p:cNvPr>
          <p:cNvSpPr/>
          <p:nvPr userDrawn="1"/>
        </p:nvSpPr>
        <p:spPr>
          <a:xfrm>
            <a:off x="10060780" y="6627021"/>
            <a:ext cx="2131020" cy="23097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9" name="Rectangle 18">
            <a:extLst>
              <a:ext uri="{FF2B5EF4-FFF2-40B4-BE49-F238E27FC236}">
                <a16:creationId xmlns:a16="http://schemas.microsoft.com/office/drawing/2014/main" id="{4C7651C1-52DE-D48A-CA68-3C91537D8EBD}"/>
              </a:ext>
            </a:extLst>
          </p:cNvPr>
          <p:cNvSpPr/>
          <p:nvPr userDrawn="1"/>
        </p:nvSpPr>
        <p:spPr>
          <a:xfrm>
            <a:off x="2" y="6627021"/>
            <a:ext cx="6181724" cy="2309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0" name="Rectangle 19">
            <a:extLst>
              <a:ext uri="{FF2B5EF4-FFF2-40B4-BE49-F238E27FC236}">
                <a16:creationId xmlns:a16="http://schemas.microsoft.com/office/drawing/2014/main" id="{AAAB93A3-95C3-C8CE-4133-91FD84A9DC6B}"/>
              </a:ext>
            </a:extLst>
          </p:cNvPr>
          <p:cNvSpPr/>
          <p:nvPr userDrawn="1"/>
        </p:nvSpPr>
        <p:spPr>
          <a:xfrm>
            <a:off x="6181726" y="6627021"/>
            <a:ext cx="3879056" cy="23097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4" name="Graphic 22">
            <a:extLst>
              <a:ext uri="{FF2B5EF4-FFF2-40B4-BE49-F238E27FC236}">
                <a16:creationId xmlns:a16="http://schemas.microsoft.com/office/drawing/2014/main" id="{E75F08E7-3D05-1157-C76D-B8A62EFCA7D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178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6_Титул (Природ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3D3A9AF-D6C2-430C-B2E7-BDF3B6F7745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82" y="3219"/>
            <a:ext cx="12186634" cy="6851556"/>
          </a:xfrm>
          <a:prstGeom prst="rect">
            <a:avLst/>
          </a:prstGeom>
        </p:spPr>
      </p:pic>
      <p:graphicFrame>
        <p:nvGraphicFramePr>
          <p:cNvPr id="7" name="Объект 6" hidden="1">
            <a:extLst>
              <a:ext uri="{FF2B5EF4-FFF2-40B4-BE49-F238E27FC236}">
                <a16:creationId xmlns:a16="http://schemas.microsoft.com/office/drawing/2014/main" id="{6EA0E9A1-B4EA-4A04-A1CE-EC6A94B5AC4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9007737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08" name="think-cell Slide" r:id="rId5" imgW="473" imgH="476" progId="TCLayout.ActiveDocument.1">
                  <p:embed/>
                </p:oleObj>
              </mc:Choice>
              <mc:Fallback>
                <p:oleObj name="think-cell Slide" r:id="rId5" imgW="473" imgH="476" progId="TCLayout.ActiveDocument.1">
                  <p:embed/>
                  <p:pic>
                    <p:nvPicPr>
                      <p:cNvPr id="7" name="Объект 6" hidden="1">
                        <a:extLst>
                          <a:ext uri="{FF2B5EF4-FFF2-40B4-BE49-F238E27FC236}">
                            <a16:creationId xmlns:a16="http://schemas.microsoft.com/office/drawing/2014/main" id="{6EA0E9A1-B4EA-4A04-A1CE-EC6A94B5AC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A55D20B-36AB-4A58-B4F0-8693286A007B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461070" y="2302735"/>
            <a:ext cx="5907024" cy="1418850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A49E74-B395-4DC0-9905-19B064E22AF1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461070" y="3947545"/>
            <a:ext cx="5907024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8D2FE1F4-758C-4FE6-9846-863A787B45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6619" y="4507138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99E90566-687C-48CE-A67C-7FA5746730A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56619" y="4851074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23" name="Graphic 21">
            <a:extLst>
              <a:ext uri="{FF2B5EF4-FFF2-40B4-BE49-F238E27FC236}">
                <a16:creationId xmlns:a16="http://schemas.microsoft.com/office/drawing/2014/main" id="{E139F7BB-5871-450E-B59E-0449D054F658}"/>
              </a:ext>
            </a:extLst>
          </p:cNvPr>
          <p:cNvGrpSpPr/>
          <p:nvPr userDrawn="1"/>
        </p:nvGrpSpPr>
        <p:grpSpPr>
          <a:xfrm>
            <a:off x="477738" y="4494978"/>
            <a:ext cx="182562" cy="208986"/>
            <a:chOff x="433348" y="3779361"/>
            <a:chExt cx="182562" cy="208986"/>
          </a:xfrm>
        </p:grpSpPr>
        <p:sp>
          <p:nvSpPr>
            <p:cNvPr id="24" name="Полилиния: фигура 20">
              <a:extLst>
                <a:ext uri="{FF2B5EF4-FFF2-40B4-BE49-F238E27FC236}">
                  <a16:creationId xmlns:a16="http://schemas.microsoft.com/office/drawing/2014/main" id="{AF245F4E-ACEB-4DCC-B586-84A45B7C2E9D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3" name="Полилиния: фигура 22">
              <a:extLst>
                <a:ext uri="{FF2B5EF4-FFF2-40B4-BE49-F238E27FC236}">
                  <a16:creationId xmlns:a16="http://schemas.microsoft.com/office/drawing/2014/main" id="{0FD3C330-08FC-4F42-8D72-C2D66EF09DD3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34" name="Graphic 20">
            <a:extLst>
              <a:ext uri="{FF2B5EF4-FFF2-40B4-BE49-F238E27FC236}">
                <a16:creationId xmlns:a16="http://schemas.microsoft.com/office/drawing/2014/main" id="{5B435D59-F557-4A20-8387-543E6AD6F389}"/>
              </a:ext>
            </a:extLst>
          </p:cNvPr>
          <p:cNvGrpSpPr/>
          <p:nvPr userDrawn="1"/>
        </p:nvGrpSpPr>
        <p:grpSpPr>
          <a:xfrm>
            <a:off x="461069" y="4829506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35" name="Полилиния: фигура 26">
              <a:extLst>
                <a:ext uri="{FF2B5EF4-FFF2-40B4-BE49-F238E27FC236}">
                  <a16:creationId xmlns:a16="http://schemas.microsoft.com/office/drawing/2014/main" id="{F6A67E73-F484-47BF-9A97-D8C7190033DD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6" name="Полилиния: фигура 27">
              <a:extLst>
                <a:ext uri="{FF2B5EF4-FFF2-40B4-BE49-F238E27FC236}">
                  <a16:creationId xmlns:a16="http://schemas.microsoft.com/office/drawing/2014/main" id="{D1F9E108-1368-4D85-8FB9-DFA9A433E4C8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7" name="Полилиния: фигура 28">
              <a:extLst>
                <a:ext uri="{FF2B5EF4-FFF2-40B4-BE49-F238E27FC236}">
                  <a16:creationId xmlns:a16="http://schemas.microsoft.com/office/drawing/2014/main" id="{B4FE7681-D0F9-49B5-8A87-A37E54A9B4C3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8" name="Полилиния: фигура 29">
              <a:extLst>
                <a:ext uri="{FF2B5EF4-FFF2-40B4-BE49-F238E27FC236}">
                  <a16:creationId xmlns:a16="http://schemas.microsoft.com/office/drawing/2014/main" id="{01BDEA07-EC72-43BC-910E-BFD7BC1BD2EC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" name="Полилиния: фигура 30">
              <a:extLst>
                <a:ext uri="{FF2B5EF4-FFF2-40B4-BE49-F238E27FC236}">
                  <a16:creationId xmlns:a16="http://schemas.microsoft.com/office/drawing/2014/main" id="{2C87C3EA-33AC-4802-AEDC-DDB45DC189B6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0" name="Полилиния: фигура 31">
              <a:extLst>
                <a:ext uri="{FF2B5EF4-FFF2-40B4-BE49-F238E27FC236}">
                  <a16:creationId xmlns:a16="http://schemas.microsoft.com/office/drawing/2014/main" id="{B7561C1E-9784-4006-88EA-8AB45AF5A9D3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1" name="Полилиния: фигура 32">
              <a:extLst>
                <a:ext uri="{FF2B5EF4-FFF2-40B4-BE49-F238E27FC236}">
                  <a16:creationId xmlns:a16="http://schemas.microsoft.com/office/drawing/2014/main" id="{362C1810-AD72-46F4-A875-B17F78B864DF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8" name="Rectangle 17">
            <a:extLst>
              <a:ext uri="{FF2B5EF4-FFF2-40B4-BE49-F238E27FC236}">
                <a16:creationId xmlns:a16="http://schemas.microsoft.com/office/drawing/2014/main" id="{EC4112F9-59A9-48D3-8AD5-17B8BDB83D66}"/>
              </a:ext>
            </a:extLst>
          </p:cNvPr>
          <p:cNvSpPr/>
          <p:nvPr userDrawn="1"/>
        </p:nvSpPr>
        <p:spPr>
          <a:xfrm>
            <a:off x="10060780" y="6627021"/>
            <a:ext cx="2131020" cy="23097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9" name="Rectangle 18">
            <a:extLst>
              <a:ext uri="{FF2B5EF4-FFF2-40B4-BE49-F238E27FC236}">
                <a16:creationId xmlns:a16="http://schemas.microsoft.com/office/drawing/2014/main" id="{9431942F-B90D-4CC8-A95C-1DF7FB7ACE06}"/>
              </a:ext>
            </a:extLst>
          </p:cNvPr>
          <p:cNvSpPr/>
          <p:nvPr userDrawn="1"/>
        </p:nvSpPr>
        <p:spPr>
          <a:xfrm>
            <a:off x="2" y="6627021"/>
            <a:ext cx="6181724" cy="2309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0" name="Rectangle 19">
            <a:extLst>
              <a:ext uri="{FF2B5EF4-FFF2-40B4-BE49-F238E27FC236}">
                <a16:creationId xmlns:a16="http://schemas.microsoft.com/office/drawing/2014/main" id="{53C636FD-DCE7-3698-A43F-9821D5803BD7}"/>
              </a:ext>
            </a:extLst>
          </p:cNvPr>
          <p:cNvSpPr/>
          <p:nvPr userDrawn="1"/>
        </p:nvSpPr>
        <p:spPr>
          <a:xfrm>
            <a:off x="6181726" y="6627021"/>
            <a:ext cx="3879056" cy="23097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4" name="Graphic 22">
            <a:extLst>
              <a:ext uri="{FF2B5EF4-FFF2-40B4-BE49-F238E27FC236}">
                <a16:creationId xmlns:a16="http://schemas.microsoft.com/office/drawing/2014/main" id="{4B31ED2B-CEC2-2093-1AFC-23F67216E34B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2828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1_Титул_фоновая_фотограф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7FC8AC5-E962-FE0F-4971-E04E62BD7CDB}"/>
              </a:ext>
            </a:extLst>
          </p:cNvPr>
          <p:cNvSpPr/>
          <p:nvPr userDrawn="1"/>
        </p:nvSpPr>
        <p:spPr>
          <a:xfrm>
            <a:off x="0" y="0"/>
            <a:ext cx="100584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65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Rectangle 18">
            <a:extLst>
              <a:ext uri="{FF2B5EF4-FFF2-40B4-BE49-F238E27FC236}">
                <a16:creationId xmlns:a16="http://schemas.microsoft.com/office/drawing/2014/main" id="{8B47EA50-3774-4636-8EB5-6E97CBA01806}"/>
              </a:ext>
            </a:extLst>
          </p:cNvPr>
          <p:cNvSpPr/>
          <p:nvPr userDrawn="1"/>
        </p:nvSpPr>
        <p:spPr>
          <a:xfrm>
            <a:off x="462234" y="2057400"/>
            <a:ext cx="6395766" cy="342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graphicFrame>
        <p:nvGraphicFramePr>
          <p:cNvPr id="7" name="Объект 6" hidden="1">
            <a:extLst>
              <a:ext uri="{FF2B5EF4-FFF2-40B4-BE49-F238E27FC236}">
                <a16:creationId xmlns:a16="http://schemas.microsoft.com/office/drawing/2014/main" id="{6EA0E9A1-B4EA-4A04-A1CE-EC6A94B5AC4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9007737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32" name="think-cell Slide" r:id="rId4" imgW="473" imgH="476" progId="TCLayout.ActiveDocument.1">
                  <p:embed/>
                </p:oleObj>
              </mc:Choice>
              <mc:Fallback>
                <p:oleObj name="think-cell Slide" r:id="rId4" imgW="473" imgH="476" progId="TCLayout.ActiveDocument.1">
                  <p:embed/>
                  <p:pic>
                    <p:nvPicPr>
                      <p:cNvPr id="7" name="Объект 6" hidden="1">
                        <a:extLst>
                          <a:ext uri="{FF2B5EF4-FFF2-40B4-BE49-F238E27FC236}">
                            <a16:creationId xmlns:a16="http://schemas.microsoft.com/office/drawing/2014/main" id="{6EA0E9A1-B4EA-4A04-A1CE-EC6A94B5AC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A55D20B-36AB-4A58-B4F0-8693286A007B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91145" y="2309640"/>
            <a:ext cx="5907024" cy="1418850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A49E74-B395-4DC0-9905-19B064E22AF1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691145" y="3954448"/>
            <a:ext cx="5907024" cy="307777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4" name="Rectangle 17">
            <a:extLst>
              <a:ext uri="{FF2B5EF4-FFF2-40B4-BE49-F238E27FC236}">
                <a16:creationId xmlns:a16="http://schemas.microsoft.com/office/drawing/2014/main" id="{64F79525-B21A-470A-A536-7B1B9084164D}"/>
              </a:ext>
            </a:extLst>
          </p:cNvPr>
          <p:cNvSpPr/>
          <p:nvPr userDrawn="1"/>
        </p:nvSpPr>
        <p:spPr>
          <a:xfrm>
            <a:off x="2514601" y="5945981"/>
            <a:ext cx="6400800" cy="228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A7F6914-D171-4037-9C4B-6345638DEFC5}"/>
              </a:ext>
            </a:extLst>
          </p:cNvPr>
          <p:cNvSpPr/>
          <p:nvPr userDrawn="1"/>
        </p:nvSpPr>
        <p:spPr>
          <a:xfrm>
            <a:off x="3" y="5486399"/>
            <a:ext cx="2514598" cy="45958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8D2FE1F4-758C-4FE6-9846-863A787B45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86694" y="4501150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99E90566-687C-48CE-A67C-7FA5746730A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86694" y="4845086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23" name="Graphic 21">
            <a:extLst>
              <a:ext uri="{FF2B5EF4-FFF2-40B4-BE49-F238E27FC236}">
                <a16:creationId xmlns:a16="http://schemas.microsoft.com/office/drawing/2014/main" id="{E139F7BB-5871-450E-B59E-0449D054F658}"/>
              </a:ext>
            </a:extLst>
          </p:cNvPr>
          <p:cNvGrpSpPr/>
          <p:nvPr userDrawn="1"/>
        </p:nvGrpSpPr>
        <p:grpSpPr>
          <a:xfrm>
            <a:off x="707813" y="4488990"/>
            <a:ext cx="182562" cy="208986"/>
            <a:chOff x="433348" y="3779361"/>
            <a:chExt cx="182562" cy="208986"/>
          </a:xfrm>
        </p:grpSpPr>
        <p:sp>
          <p:nvSpPr>
            <p:cNvPr id="24" name="Полилиния: фигура 20">
              <a:extLst>
                <a:ext uri="{FF2B5EF4-FFF2-40B4-BE49-F238E27FC236}">
                  <a16:creationId xmlns:a16="http://schemas.microsoft.com/office/drawing/2014/main" id="{AF245F4E-ACEB-4DCC-B586-84A45B7C2E9D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3" name="Полилиния: фигура 22">
              <a:extLst>
                <a:ext uri="{FF2B5EF4-FFF2-40B4-BE49-F238E27FC236}">
                  <a16:creationId xmlns:a16="http://schemas.microsoft.com/office/drawing/2014/main" id="{0FD3C330-08FC-4F42-8D72-C2D66EF09DD3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34" name="Graphic 20">
            <a:extLst>
              <a:ext uri="{FF2B5EF4-FFF2-40B4-BE49-F238E27FC236}">
                <a16:creationId xmlns:a16="http://schemas.microsoft.com/office/drawing/2014/main" id="{5B435D59-F557-4A20-8387-543E6AD6F389}"/>
              </a:ext>
            </a:extLst>
          </p:cNvPr>
          <p:cNvGrpSpPr/>
          <p:nvPr userDrawn="1"/>
        </p:nvGrpSpPr>
        <p:grpSpPr>
          <a:xfrm>
            <a:off x="691145" y="4823518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35" name="Полилиния: фигура 26">
              <a:extLst>
                <a:ext uri="{FF2B5EF4-FFF2-40B4-BE49-F238E27FC236}">
                  <a16:creationId xmlns:a16="http://schemas.microsoft.com/office/drawing/2014/main" id="{F6A67E73-F484-47BF-9A97-D8C7190033DD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6" name="Полилиния: фигура 27">
              <a:extLst>
                <a:ext uri="{FF2B5EF4-FFF2-40B4-BE49-F238E27FC236}">
                  <a16:creationId xmlns:a16="http://schemas.microsoft.com/office/drawing/2014/main" id="{D1F9E108-1368-4D85-8FB9-DFA9A433E4C8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7" name="Полилиния: фигура 28">
              <a:extLst>
                <a:ext uri="{FF2B5EF4-FFF2-40B4-BE49-F238E27FC236}">
                  <a16:creationId xmlns:a16="http://schemas.microsoft.com/office/drawing/2014/main" id="{B4FE7681-D0F9-49B5-8A87-A37E54A9B4C3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8" name="Полилиния: фигура 29">
              <a:extLst>
                <a:ext uri="{FF2B5EF4-FFF2-40B4-BE49-F238E27FC236}">
                  <a16:creationId xmlns:a16="http://schemas.microsoft.com/office/drawing/2014/main" id="{01BDEA07-EC72-43BC-910E-BFD7BC1BD2EC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" name="Полилиния: фигура 30">
              <a:extLst>
                <a:ext uri="{FF2B5EF4-FFF2-40B4-BE49-F238E27FC236}">
                  <a16:creationId xmlns:a16="http://schemas.microsoft.com/office/drawing/2014/main" id="{2C87C3EA-33AC-4802-AEDC-DDB45DC189B6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0" name="Полилиния: фигура 31">
              <a:extLst>
                <a:ext uri="{FF2B5EF4-FFF2-40B4-BE49-F238E27FC236}">
                  <a16:creationId xmlns:a16="http://schemas.microsoft.com/office/drawing/2014/main" id="{B7561C1E-9784-4006-88EA-8AB45AF5A9D3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1" name="Полилиния: фигура 32">
              <a:extLst>
                <a:ext uri="{FF2B5EF4-FFF2-40B4-BE49-F238E27FC236}">
                  <a16:creationId xmlns:a16="http://schemas.microsoft.com/office/drawing/2014/main" id="{362C1810-AD72-46F4-A875-B17F78B864DF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pic>
        <p:nvPicPr>
          <p:cNvPr id="4" name="Graphic 22">
            <a:extLst>
              <a:ext uri="{FF2B5EF4-FFF2-40B4-BE49-F238E27FC236}">
                <a16:creationId xmlns:a16="http://schemas.microsoft.com/office/drawing/2014/main" id="{6F8CE3B0-8524-D407-23B3-99BCB81BBEF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DED7A91-1023-B9B4-7E8A-9812F8B1AA15}"/>
              </a:ext>
            </a:extLst>
          </p:cNvPr>
          <p:cNvSpPr txBox="1"/>
          <p:nvPr userDrawn="1"/>
        </p:nvSpPr>
        <p:spPr>
          <a:xfrm>
            <a:off x="12360000" y="0"/>
            <a:ext cx="2088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Фотография добавляется через меню «формат фона»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1BC9B14-CF52-4BEC-2BDC-ADCE7D506400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68000" y="457200"/>
            <a:ext cx="1545708" cy="199446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049534D-7B96-66FC-C217-057E67A55124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97698" y="3317617"/>
            <a:ext cx="1516010" cy="132223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27AA7EA-1E93-B93A-CDA7-610460DA1971}"/>
              </a:ext>
            </a:extLst>
          </p:cNvPr>
          <p:cNvSpPr txBox="1"/>
          <p:nvPr userDrawn="1"/>
        </p:nvSpPr>
        <p:spPr>
          <a:xfrm>
            <a:off x="12360000" y="2591401"/>
            <a:ext cx="208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В меню «формат фона» нужно выбрать пункт «Рисунок или текстура» и загрузить нужную фотографию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30BB864-5FD1-EFA9-40F5-BEF7BE8EF263}"/>
              </a:ext>
            </a:extLst>
          </p:cNvPr>
          <p:cNvSpPr txBox="1"/>
          <p:nvPr userDrawn="1"/>
        </p:nvSpPr>
        <p:spPr>
          <a:xfrm>
            <a:off x="12360000" y="4791511"/>
            <a:ext cx="208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На слайде имеется градиент, который автоматически осветлит левую часть фотографии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0D43C75-8426-D04B-EEA3-CA238C8DDB9E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68000" y="5589046"/>
            <a:ext cx="1872000" cy="1055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7357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2_Титул (Мос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3D3A9AF-D6C2-430C-B2E7-BDF3B6F7745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80" y="3219"/>
            <a:ext cx="12186641" cy="6851560"/>
          </a:xfrm>
          <a:prstGeom prst="rect">
            <a:avLst/>
          </a:prstGeom>
        </p:spPr>
      </p:pic>
      <p:sp>
        <p:nvSpPr>
          <p:cNvPr id="15" name="Rectangle 18">
            <a:extLst>
              <a:ext uri="{FF2B5EF4-FFF2-40B4-BE49-F238E27FC236}">
                <a16:creationId xmlns:a16="http://schemas.microsoft.com/office/drawing/2014/main" id="{8B47EA50-3774-4636-8EB5-6E97CBA01806}"/>
              </a:ext>
            </a:extLst>
          </p:cNvPr>
          <p:cNvSpPr/>
          <p:nvPr userDrawn="1"/>
        </p:nvSpPr>
        <p:spPr>
          <a:xfrm>
            <a:off x="462234" y="2057400"/>
            <a:ext cx="6395766" cy="342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graphicFrame>
        <p:nvGraphicFramePr>
          <p:cNvPr id="7" name="Объект 6" hidden="1">
            <a:extLst>
              <a:ext uri="{FF2B5EF4-FFF2-40B4-BE49-F238E27FC236}">
                <a16:creationId xmlns:a16="http://schemas.microsoft.com/office/drawing/2014/main" id="{6EA0E9A1-B4EA-4A04-A1CE-EC6A94B5AC4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9007737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56" name="think-cell Slide" r:id="rId5" imgW="473" imgH="476" progId="TCLayout.ActiveDocument.1">
                  <p:embed/>
                </p:oleObj>
              </mc:Choice>
              <mc:Fallback>
                <p:oleObj name="think-cell Slide" r:id="rId5" imgW="473" imgH="476" progId="TCLayout.ActiveDocument.1">
                  <p:embed/>
                  <p:pic>
                    <p:nvPicPr>
                      <p:cNvPr id="7" name="Объект 6" hidden="1">
                        <a:extLst>
                          <a:ext uri="{FF2B5EF4-FFF2-40B4-BE49-F238E27FC236}">
                            <a16:creationId xmlns:a16="http://schemas.microsoft.com/office/drawing/2014/main" id="{6EA0E9A1-B4EA-4A04-A1CE-EC6A94B5AC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A55D20B-36AB-4A58-B4F0-8693286A007B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91145" y="2309640"/>
            <a:ext cx="5907024" cy="1418850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A49E74-B395-4DC0-9905-19B064E22AF1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691145" y="3954448"/>
            <a:ext cx="5907024" cy="307777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4" name="Rectangle 17">
            <a:extLst>
              <a:ext uri="{FF2B5EF4-FFF2-40B4-BE49-F238E27FC236}">
                <a16:creationId xmlns:a16="http://schemas.microsoft.com/office/drawing/2014/main" id="{64F79525-B21A-470A-A536-7B1B9084164D}"/>
              </a:ext>
            </a:extLst>
          </p:cNvPr>
          <p:cNvSpPr/>
          <p:nvPr userDrawn="1"/>
        </p:nvSpPr>
        <p:spPr>
          <a:xfrm>
            <a:off x="2514601" y="5945981"/>
            <a:ext cx="6400800" cy="228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A7F6914-D171-4037-9C4B-6345638DEFC5}"/>
              </a:ext>
            </a:extLst>
          </p:cNvPr>
          <p:cNvSpPr/>
          <p:nvPr userDrawn="1"/>
        </p:nvSpPr>
        <p:spPr>
          <a:xfrm>
            <a:off x="3" y="5486399"/>
            <a:ext cx="2514598" cy="45958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8D2FE1F4-758C-4FE6-9846-863A787B45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86694" y="4501150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99E90566-687C-48CE-A67C-7FA5746730A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86694" y="4845086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23" name="Graphic 21">
            <a:extLst>
              <a:ext uri="{FF2B5EF4-FFF2-40B4-BE49-F238E27FC236}">
                <a16:creationId xmlns:a16="http://schemas.microsoft.com/office/drawing/2014/main" id="{E139F7BB-5871-450E-B59E-0449D054F658}"/>
              </a:ext>
            </a:extLst>
          </p:cNvPr>
          <p:cNvGrpSpPr/>
          <p:nvPr userDrawn="1"/>
        </p:nvGrpSpPr>
        <p:grpSpPr>
          <a:xfrm>
            <a:off x="707813" y="4488990"/>
            <a:ext cx="182562" cy="208986"/>
            <a:chOff x="433348" y="3779361"/>
            <a:chExt cx="182562" cy="208986"/>
          </a:xfrm>
        </p:grpSpPr>
        <p:sp>
          <p:nvSpPr>
            <p:cNvPr id="24" name="Полилиния: фигура 20">
              <a:extLst>
                <a:ext uri="{FF2B5EF4-FFF2-40B4-BE49-F238E27FC236}">
                  <a16:creationId xmlns:a16="http://schemas.microsoft.com/office/drawing/2014/main" id="{AF245F4E-ACEB-4DCC-B586-84A45B7C2E9D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3" name="Полилиния: фигура 22">
              <a:extLst>
                <a:ext uri="{FF2B5EF4-FFF2-40B4-BE49-F238E27FC236}">
                  <a16:creationId xmlns:a16="http://schemas.microsoft.com/office/drawing/2014/main" id="{0FD3C330-08FC-4F42-8D72-C2D66EF09DD3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34" name="Graphic 20">
            <a:extLst>
              <a:ext uri="{FF2B5EF4-FFF2-40B4-BE49-F238E27FC236}">
                <a16:creationId xmlns:a16="http://schemas.microsoft.com/office/drawing/2014/main" id="{5B435D59-F557-4A20-8387-543E6AD6F389}"/>
              </a:ext>
            </a:extLst>
          </p:cNvPr>
          <p:cNvGrpSpPr/>
          <p:nvPr userDrawn="1"/>
        </p:nvGrpSpPr>
        <p:grpSpPr>
          <a:xfrm>
            <a:off x="691145" y="4823518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35" name="Полилиния: фигура 26">
              <a:extLst>
                <a:ext uri="{FF2B5EF4-FFF2-40B4-BE49-F238E27FC236}">
                  <a16:creationId xmlns:a16="http://schemas.microsoft.com/office/drawing/2014/main" id="{F6A67E73-F484-47BF-9A97-D8C7190033DD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6" name="Полилиния: фигура 27">
              <a:extLst>
                <a:ext uri="{FF2B5EF4-FFF2-40B4-BE49-F238E27FC236}">
                  <a16:creationId xmlns:a16="http://schemas.microsoft.com/office/drawing/2014/main" id="{D1F9E108-1368-4D85-8FB9-DFA9A433E4C8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7" name="Полилиния: фигура 28">
              <a:extLst>
                <a:ext uri="{FF2B5EF4-FFF2-40B4-BE49-F238E27FC236}">
                  <a16:creationId xmlns:a16="http://schemas.microsoft.com/office/drawing/2014/main" id="{B4FE7681-D0F9-49B5-8A87-A37E54A9B4C3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8" name="Полилиния: фигура 29">
              <a:extLst>
                <a:ext uri="{FF2B5EF4-FFF2-40B4-BE49-F238E27FC236}">
                  <a16:creationId xmlns:a16="http://schemas.microsoft.com/office/drawing/2014/main" id="{01BDEA07-EC72-43BC-910E-BFD7BC1BD2EC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" name="Полилиния: фигура 30">
              <a:extLst>
                <a:ext uri="{FF2B5EF4-FFF2-40B4-BE49-F238E27FC236}">
                  <a16:creationId xmlns:a16="http://schemas.microsoft.com/office/drawing/2014/main" id="{2C87C3EA-33AC-4802-AEDC-DDB45DC189B6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0" name="Полилиния: фигура 31">
              <a:extLst>
                <a:ext uri="{FF2B5EF4-FFF2-40B4-BE49-F238E27FC236}">
                  <a16:creationId xmlns:a16="http://schemas.microsoft.com/office/drawing/2014/main" id="{B7561C1E-9784-4006-88EA-8AB45AF5A9D3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1" name="Полилиния: фигура 32">
              <a:extLst>
                <a:ext uri="{FF2B5EF4-FFF2-40B4-BE49-F238E27FC236}">
                  <a16:creationId xmlns:a16="http://schemas.microsoft.com/office/drawing/2014/main" id="{362C1810-AD72-46F4-A875-B17F78B864DF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pic>
        <p:nvPicPr>
          <p:cNvPr id="4" name="Graphic 22">
            <a:extLst>
              <a:ext uri="{FF2B5EF4-FFF2-40B4-BE49-F238E27FC236}">
                <a16:creationId xmlns:a16="http://schemas.microsoft.com/office/drawing/2014/main" id="{B81D8CEE-DB60-95A3-72F5-5BBC50CAD559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7771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3_Титул (Природ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">
            <a:extLst>
              <a:ext uri="{FF2B5EF4-FFF2-40B4-BE49-F238E27FC236}">
                <a16:creationId xmlns:a16="http://schemas.microsoft.com/office/drawing/2014/main" id="{DF8B7B44-F5CD-DF14-710E-98AE4771719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82" y="3219"/>
            <a:ext cx="12186634" cy="6851555"/>
          </a:xfrm>
          <a:prstGeom prst="rect">
            <a:avLst/>
          </a:prstGeom>
        </p:spPr>
      </p:pic>
      <p:sp>
        <p:nvSpPr>
          <p:cNvPr id="15" name="Rectangle 18">
            <a:extLst>
              <a:ext uri="{FF2B5EF4-FFF2-40B4-BE49-F238E27FC236}">
                <a16:creationId xmlns:a16="http://schemas.microsoft.com/office/drawing/2014/main" id="{8B47EA50-3774-4636-8EB5-6E97CBA01806}"/>
              </a:ext>
            </a:extLst>
          </p:cNvPr>
          <p:cNvSpPr/>
          <p:nvPr userDrawn="1"/>
        </p:nvSpPr>
        <p:spPr>
          <a:xfrm>
            <a:off x="2" y="2740024"/>
            <a:ext cx="6634162" cy="34321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Объект 6" hidden="1">
            <a:extLst>
              <a:ext uri="{FF2B5EF4-FFF2-40B4-BE49-F238E27FC236}">
                <a16:creationId xmlns:a16="http://schemas.microsoft.com/office/drawing/2014/main" id="{6EA0E9A1-B4EA-4A04-A1CE-EC6A94B5AC4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9007737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80" name="think-cell Slide" r:id="rId5" imgW="473" imgH="476" progId="TCLayout.ActiveDocument.1">
                  <p:embed/>
                </p:oleObj>
              </mc:Choice>
              <mc:Fallback>
                <p:oleObj name="think-cell Slide" r:id="rId5" imgW="473" imgH="476" progId="TCLayout.ActiveDocument.1">
                  <p:embed/>
                  <p:pic>
                    <p:nvPicPr>
                      <p:cNvPr id="7" name="Объект 6" hidden="1">
                        <a:extLst>
                          <a:ext uri="{FF2B5EF4-FFF2-40B4-BE49-F238E27FC236}">
                            <a16:creationId xmlns:a16="http://schemas.microsoft.com/office/drawing/2014/main" id="{6EA0E9A1-B4EA-4A04-A1CE-EC6A94B5AC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7">
            <a:extLst>
              <a:ext uri="{FF2B5EF4-FFF2-40B4-BE49-F238E27FC236}">
                <a16:creationId xmlns:a16="http://schemas.microsoft.com/office/drawing/2014/main" id="{64F79525-B21A-470A-A536-7B1B9084164D}"/>
              </a:ext>
            </a:extLst>
          </p:cNvPr>
          <p:cNvSpPr/>
          <p:nvPr userDrawn="1"/>
        </p:nvSpPr>
        <p:spPr>
          <a:xfrm>
            <a:off x="7772400" y="6172199"/>
            <a:ext cx="4416916" cy="23098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A7F6914-D171-4037-9C4B-6345638DEFC5}"/>
              </a:ext>
            </a:extLst>
          </p:cNvPr>
          <p:cNvSpPr/>
          <p:nvPr userDrawn="1"/>
        </p:nvSpPr>
        <p:spPr>
          <a:xfrm>
            <a:off x="6634163" y="5941219"/>
            <a:ext cx="1138238" cy="2309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3A4A73E-7DA2-86C1-E935-080D4C7A8C0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4781" y="3014198"/>
            <a:ext cx="5907024" cy="1418850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2BD27F92-6CAE-7B6E-B4FA-21050EA117D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4781" y="4659008"/>
            <a:ext cx="5907024" cy="307777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3C0B01ED-2764-DF97-C227-BC6E51C247F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0329" y="5218601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F5C70E4E-F39A-4E19-6899-111EA3B13D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50329" y="5562537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10" name="Graphic 21">
            <a:extLst>
              <a:ext uri="{FF2B5EF4-FFF2-40B4-BE49-F238E27FC236}">
                <a16:creationId xmlns:a16="http://schemas.microsoft.com/office/drawing/2014/main" id="{EB4BFF3B-9E71-6219-A03B-9F3108A37A2C}"/>
              </a:ext>
            </a:extLst>
          </p:cNvPr>
          <p:cNvGrpSpPr/>
          <p:nvPr userDrawn="1"/>
        </p:nvGrpSpPr>
        <p:grpSpPr>
          <a:xfrm>
            <a:off x="471448" y="5206441"/>
            <a:ext cx="182562" cy="208986"/>
            <a:chOff x="433348" y="3779361"/>
            <a:chExt cx="182562" cy="208986"/>
          </a:xfrm>
        </p:grpSpPr>
        <p:sp>
          <p:nvSpPr>
            <p:cNvPr id="11" name="Полилиния: фигура 20">
              <a:extLst>
                <a:ext uri="{FF2B5EF4-FFF2-40B4-BE49-F238E27FC236}">
                  <a16:creationId xmlns:a16="http://schemas.microsoft.com/office/drawing/2014/main" id="{0C372A78-472E-50D7-3AA9-F784594EA1E9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2" name="Полилиния: фигура 22">
              <a:extLst>
                <a:ext uri="{FF2B5EF4-FFF2-40B4-BE49-F238E27FC236}">
                  <a16:creationId xmlns:a16="http://schemas.microsoft.com/office/drawing/2014/main" id="{FAF165DD-28F4-538A-ECA2-3133162651D9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13" name="Graphic 20">
            <a:extLst>
              <a:ext uri="{FF2B5EF4-FFF2-40B4-BE49-F238E27FC236}">
                <a16:creationId xmlns:a16="http://schemas.microsoft.com/office/drawing/2014/main" id="{8BC4D1F1-DAD2-3C87-BCDD-BE0E97D819A5}"/>
              </a:ext>
            </a:extLst>
          </p:cNvPr>
          <p:cNvGrpSpPr/>
          <p:nvPr userDrawn="1"/>
        </p:nvGrpSpPr>
        <p:grpSpPr>
          <a:xfrm>
            <a:off x="454780" y="5540969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16" name="Полилиния: фигура 26">
              <a:extLst>
                <a:ext uri="{FF2B5EF4-FFF2-40B4-BE49-F238E27FC236}">
                  <a16:creationId xmlns:a16="http://schemas.microsoft.com/office/drawing/2014/main" id="{D458EDF2-F20E-60A1-6184-65A2265E2FD2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7" name="Полилиния: фигура 27">
              <a:extLst>
                <a:ext uri="{FF2B5EF4-FFF2-40B4-BE49-F238E27FC236}">
                  <a16:creationId xmlns:a16="http://schemas.microsoft.com/office/drawing/2014/main" id="{6B1A9175-FC99-A6AF-D38B-AAEC501CDC16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8" name="Полилиния: фигура 28">
              <a:extLst>
                <a:ext uri="{FF2B5EF4-FFF2-40B4-BE49-F238E27FC236}">
                  <a16:creationId xmlns:a16="http://schemas.microsoft.com/office/drawing/2014/main" id="{0CF14696-D617-6263-772F-633DCDE0FB60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5" name="Полилиния: фигура 29">
              <a:extLst>
                <a:ext uri="{FF2B5EF4-FFF2-40B4-BE49-F238E27FC236}">
                  <a16:creationId xmlns:a16="http://schemas.microsoft.com/office/drawing/2014/main" id="{515ADD55-A483-453B-74CC-46A2E06D6897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6" name="Полилиния: фигура 30">
              <a:extLst>
                <a:ext uri="{FF2B5EF4-FFF2-40B4-BE49-F238E27FC236}">
                  <a16:creationId xmlns:a16="http://schemas.microsoft.com/office/drawing/2014/main" id="{C3584778-0DB4-9A87-2514-088A57569702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7" name="Полилиния: фигура 31">
              <a:extLst>
                <a:ext uri="{FF2B5EF4-FFF2-40B4-BE49-F238E27FC236}">
                  <a16:creationId xmlns:a16="http://schemas.microsoft.com/office/drawing/2014/main" id="{84CF9141-CF9C-A3FF-9FEA-67E4D221556B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8" name="Полилиния: фигура 32">
              <a:extLst>
                <a:ext uri="{FF2B5EF4-FFF2-40B4-BE49-F238E27FC236}">
                  <a16:creationId xmlns:a16="http://schemas.microsoft.com/office/drawing/2014/main" id="{3E707813-6A40-982F-0E2D-9837C6E45765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pic>
        <p:nvPicPr>
          <p:cNvPr id="2" name="Graphic 22">
            <a:extLst>
              <a:ext uri="{FF2B5EF4-FFF2-40B4-BE49-F238E27FC236}">
                <a16:creationId xmlns:a16="http://schemas.microsoft.com/office/drawing/2014/main" id="{B03388FD-31A5-0D9C-3B1F-CDD9D60ED83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69748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_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82D8C5-7491-4ED3-ACF4-71B835A64670}"/>
              </a:ext>
            </a:extLst>
          </p:cNvPr>
          <p:cNvCxnSpPr>
            <a:cxnSpLocks/>
          </p:cNvCxnSpPr>
          <p:nvPr userDrawn="1"/>
        </p:nvCxnSpPr>
        <p:spPr>
          <a:xfrm>
            <a:off x="447676" y="6305776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A51EB6-984D-0A0E-1B39-3D99EF13A9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68739"/>
            <a:ext cx="1028700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02936D9-B56E-41BE-3F12-8A707D7BFF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1" y="6453350"/>
            <a:ext cx="5429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EBB7010D-9A39-EDF1-DB9A-4D0F64CBA5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1089031"/>
            <a:ext cx="11277596" cy="508316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D705872-8E34-A5E1-2C05-93413801E1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62249"/>
            <a:ext cx="9372601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31604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_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AFB7B8-42F1-45A1-C9B3-FF499180A1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68739"/>
            <a:ext cx="1028700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8BEAAE-AE07-39A1-6FCD-782381E854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1" y="6453350"/>
            <a:ext cx="5429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4F17F475-3BC8-8D33-F6A8-E0365F5B13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1089031"/>
            <a:ext cx="11277596" cy="508316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687FDC0-633D-A6C2-1665-B23ADFC5860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62249"/>
            <a:ext cx="9372601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704195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_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831CA26-5EDC-9969-8D56-445C54379B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68739"/>
            <a:ext cx="1028700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296D55C2-0588-4AA6-0CBC-B7C9D48817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1" y="6453350"/>
            <a:ext cx="5429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3E01568-C337-5894-3A16-694546B318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1089031"/>
            <a:ext cx="11277596" cy="508316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E3C3E07-6DB4-EE29-4265-5CB52C10C8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62249"/>
            <a:ext cx="9372601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05187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_Текст,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7FFEF65A-D7B7-48A0-8EA0-D8F75EC973D3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46239" y="6060358"/>
            <a:ext cx="11284506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2" name="Текст 7">
            <a:extLst>
              <a:ext uri="{FF2B5EF4-FFF2-40B4-BE49-F238E27FC236}">
                <a16:creationId xmlns:a16="http://schemas.microsoft.com/office/drawing/2014/main" id="{D8B8E1E1-D6FF-47E0-8CEF-3D3CA1580D81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457202" y="2744790"/>
            <a:ext cx="11274025" cy="3236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4" name="Прямая соединительная линия 33">
            <a:extLst>
              <a:ext uri="{FF2B5EF4-FFF2-40B4-BE49-F238E27FC236}">
                <a16:creationId xmlns:a16="http://schemas.microsoft.com/office/drawing/2014/main" id="{7FEA907A-FFBA-410E-BAB4-30D82A2AB0DB}"/>
              </a:ext>
            </a:extLst>
          </p:cNvPr>
          <p:cNvCxnSpPr>
            <a:cxnSpLocks/>
          </p:cNvCxnSpPr>
          <p:nvPr userDrawn="1"/>
        </p:nvCxnSpPr>
        <p:spPr>
          <a:xfrm>
            <a:off x="457200" y="3068487"/>
            <a:ext cx="1128498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ontent Placeholder 9">
            <a:extLst>
              <a:ext uri="{FF2B5EF4-FFF2-40B4-BE49-F238E27FC236}">
                <a16:creationId xmlns:a16="http://schemas.microsoft.com/office/drawing/2014/main" id="{F597E200-CC23-48B8-B673-E422B573A05A}"/>
              </a:ext>
            </a:extLst>
          </p:cNvPr>
          <p:cNvSpPr>
            <a:spLocks noGrp="1"/>
          </p:cNvSpPr>
          <p:nvPr>
            <p:ph sz="quarter" idx="69" hasCustomPrompt="1"/>
          </p:nvPr>
        </p:nvSpPr>
        <p:spPr>
          <a:xfrm>
            <a:off x="457202" y="3142680"/>
            <a:ext cx="11273545" cy="27360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D1501F3-7976-A6A9-4AF6-3922BE327D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68739"/>
            <a:ext cx="1028700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02D2141-F38B-F2C0-DE38-7BF0C1CD2B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1" y="6453350"/>
            <a:ext cx="5429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6BFF173-502A-95F9-464D-D0676AF6CA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1089032"/>
            <a:ext cx="11277596" cy="142556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7987B78-4B77-BBB7-261B-C963F518E3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62249"/>
            <a:ext cx="9372601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695942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6_Титул (Белаз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7670851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12" name="Слайд think-cell" r:id="rId4" imgW="470" imgH="469" progId="TCLayout.ActiveDocument.1">
                  <p:embed/>
                </p:oleObj>
              </mc:Choice>
              <mc:Fallback>
                <p:oleObj name="Слайд think-cell" r:id="rId4" imgW="470" imgH="469" progId="TCLayout.ActiveDocument.1">
                  <p:embed/>
                  <p:pic>
                    <p:nvPicPr>
                      <p:cNvPr id="2" name="Объект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>
            <a:extLst>
              <a:ext uri="{FF2B5EF4-FFF2-40B4-BE49-F238E27FC236}">
                <a16:creationId xmlns:a16="http://schemas.microsoft.com/office/drawing/2014/main" id="{F43FB7BB-D84F-49DF-98F8-1C9C2DF7207E}"/>
              </a:ext>
            </a:extLst>
          </p:cNvPr>
          <p:cNvSpPr/>
          <p:nvPr userDrawn="1"/>
        </p:nvSpPr>
        <p:spPr>
          <a:xfrm>
            <a:off x="10970420" y="0"/>
            <a:ext cx="1221580" cy="5257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2AB78FF-A483-48CC-B5C7-2C10C2BF9FD0}"/>
              </a:ext>
            </a:extLst>
          </p:cNvPr>
          <p:cNvSpPr/>
          <p:nvPr userDrawn="1"/>
        </p:nvSpPr>
        <p:spPr>
          <a:xfrm flipH="1" flipV="1">
            <a:off x="2286000" y="5257800"/>
            <a:ext cx="8684420" cy="1143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1B19B26-A695-42C0-A7FE-285C34B2632A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5200" y="2653747"/>
            <a:ext cx="7266244" cy="3747052"/>
          </a:xfrm>
          <a:prstGeom prst="rect">
            <a:avLst/>
          </a:prstGeom>
        </p:spPr>
      </p:pic>
      <p:sp>
        <p:nvSpPr>
          <p:cNvPr id="3" name="Rectangle 12">
            <a:extLst>
              <a:ext uri="{FF2B5EF4-FFF2-40B4-BE49-F238E27FC236}">
                <a16:creationId xmlns:a16="http://schemas.microsoft.com/office/drawing/2014/main" id="{54582DE1-6190-BEF3-867A-0C240DA7E1AA}"/>
              </a:ext>
            </a:extLst>
          </p:cNvPr>
          <p:cNvSpPr/>
          <p:nvPr userDrawn="1"/>
        </p:nvSpPr>
        <p:spPr>
          <a:xfrm flipH="1" flipV="1">
            <a:off x="1" y="6400800"/>
            <a:ext cx="2286000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4" name="Graphic 22">
            <a:extLst>
              <a:ext uri="{FF2B5EF4-FFF2-40B4-BE49-F238E27FC236}">
                <a16:creationId xmlns:a16="http://schemas.microsoft.com/office/drawing/2014/main" id="{658B5512-BE41-6363-B1CC-8B0A02E51E20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389A47B-3B31-4EA4-B571-11CA60137B6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6790" y="1493235"/>
            <a:ext cx="7498080" cy="1387046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4B110DBB-00E0-1C87-29AE-A525768CE50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6789" y="3122143"/>
            <a:ext cx="7498080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C6E3DCAC-D9F7-022E-06D6-4639094BBF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9130" y="3791521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861F36A9-76D5-9F17-2EE2-359FB22C51D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9130" y="4135457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9" name="Graphic 21">
            <a:extLst>
              <a:ext uri="{FF2B5EF4-FFF2-40B4-BE49-F238E27FC236}">
                <a16:creationId xmlns:a16="http://schemas.microsoft.com/office/drawing/2014/main" id="{1FB4A33E-8360-C14C-F19B-EF32DC0A8859}"/>
              </a:ext>
            </a:extLst>
          </p:cNvPr>
          <p:cNvGrpSpPr/>
          <p:nvPr userDrawn="1"/>
        </p:nvGrpSpPr>
        <p:grpSpPr>
          <a:xfrm>
            <a:off x="460249" y="3779361"/>
            <a:ext cx="182562" cy="208986"/>
            <a:chOff x="433348" y="3779361"/>
            <a:chExt cx="182562" cy="208986"/>
          </a:xfrm>
        </p:grpSpPr>
        <p:sp>
          <p:nvSpPr>
            <p:cNvPr id="10" name="Полилиния: фигура 9">
              <a:extLst>
                <a:ext uri="{FF2B5EF4-FFF2-40B4-BE49-F238E27FC236}">
                  <a16:creationId xmlns:a16="http://schemas.microsoft.com/office/drawing/2014/main" id="{7CDE59F1-C140-B96C-884C-67D9FF0EFC84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1" name="Полилиния: фигура 10">
              <a:extLst>
                <a:ext uri="{FF2B5EF4-FFF2-40B4-BE49-F238E27FC236}">
                  <a16:creationId xmlns:a16="http://schemas.microsoft.com/office/drawing/2014/main" id="{12218775-CDF7-7E5E-46E3-611D97DF2F29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12" name="Graphic 20">
            <a:extLst>
              <a:ext uri="{FF2B5EF4-FFF2-40B4-BE49-F238E27FC236}">
                <a16:creationId xmlns:a16="http://schemas.microsoft.com/office/drawing/2014/main" id="{55F88571-CFBD-A959-16DA-863834076DA2}"/>
              </a:ext>
            </a:extLst>
          </p:cNvPr>
          <p:cNvGrpSpPr/>
          <p:nvPr userDrawn="1"/>
        </p:nvGrpSpPr>
        <p:grpSpPr>
          <a:xfrm>
            <a:off x="443581" y="4113887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13" name="Полилиния: фигура 12">
              <a:extLst>
                <a:ext uri="{FF2B5EF4-FFF2-40B4-BE49-F238E27FC236}">
                  <a16:creationId xmlns:a16="http://schemas.microsoft.com/office/drawing/2014/main" id="{1BF09DA0-1618-AC0B-64C5-59779FE4EFCE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5" name="Полилиния: фигура 14">
              <a:extLst>
                <a:ext uri="{FF2B5EF4-FFF2-40B4-BE49-F238E27FC236}">
                  <a16:creationId xmlns:a16="http://schemas.microsoft.com/office/drawing/2014/main" id="{3AE43B4E-3EE1-E517-4254-3FCF0BB53958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6" name="Полилиния: фигура 15">
              <a:extLst>
                <a:ext uri="{FF2B5EF4-FFF2-40B4-BE49-F238E27FC236}">
                  <a16:creationId xmlns:a16="http://schemas.microsoft.com/office/drawing/2014/main" id="{05B9365A-9702-E1E8-53E4-E8FCFC7B824C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8" name="Полилиния: фигура 17">
              <a:extLst>
                <a:ext uri="{FF2B5EF4-FFF2-40B4-BE49-F238E27FC236}">
                  <a16:creationId xmlns:a16="http://schemas.microsoft.com/office/drawing/2014/main" id="{D392C487-3D62-2282-F3CA-079C2AB94E0A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9" name="Полилиния: фигура 18">
              <a:extLst>
                <a:ext uri="{FF2B5EF4-FFF2-40B4-BE49-F238E27FC236}">
                  <a16:creationId xmlns:a16="http://schemas.microsoft.com/office/drawing/2014/main" id="{288A05BB-9871-17AB-3374-D92C803B0BA0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0" name="Полилиния: фигура 19">
              <a:extLst>
                <a:ext uri="{FF2B5EF4-FFF2-40B4-BE49-F238E27FC236}">
                  <a16:creationId xmlns:a16="http://schemas.microsoft.com/office/drawing/2014/main" id="{4FDD2B1D-9EF2-037D-9D67-C68FEEBA5840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" name="Полилиния: фигура 38">
              <a:extLst>
                <a:ext uri="{FF2B5EF4-FFF2-40B4-BE49-F238E27FC236}">
                  <a16:creationId xmlns:a16="http://schemas.microsoft.com/office/drawing/2014/main" id="{2F58C253-7F60-D3A4-3EE2-D7F25EB443A4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25182504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_Диаграмма 2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62150DE2-6156-4337-8B25-033493904A54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324599" y="5157837"/>
            <a:ext cx="5410201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21" name="Текст 7">
            <a:extLst>
              <a:ext uri="{FF2B5EF4-FFF2-40B4-BE49-F238E27FC236}">
                <a16:creationId xmlns:a16="http://schemas.microsoft.com/office/drawing/2014/main" id="{41E3226B-D631-4BEA-BFFF-454C8CA5332F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6324599" y="1844676"/>
            <a:ext cx="541020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476B73C2-8504-4E70-BB6E-93B8305E73E4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57200" y="5157837"/>
            <a:ext cx="5419726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26" name="Текст 7">
            <a:extLst>
              <a:ext uri="{FF2B5EF4-FFF2-40B4-BE49-F238E27FC236}">
                <a16:creationId xmlns:a16="http://schemas.microsoft.com/office/drawing/2014/main" id="{1013E690-8C21-43C5-AB84-C8B0510234BE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457200" y="1844676"/>
            <a:ext cx="541972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id="{E17E6442-D464-417A-9F2A-0F088C954FA1}"/>
              </a:ext>
            </a:extLst>
          </p:cNvPr>
          <p:cNvCxnSpPr>
            <a:cxnSpLocks/>
          </p:cNvCxnSpPr>
          <p:nvPr userDrawn="1"/>
        </p:nvCxnSpPr>
        <p:spPr>
          <a:xfrm>
            <a:off x="457200" y="2173137"/>
            <a:ext cx="541972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>
            <a:extLst>
              <a:ext uri="{FF2B5EF4-FFF2-40B4-BE49-F238E27FC236}">
                <a16:creationId xmlns:a16="http://schemas.microsoft.com/office/drawing/2014/main" id="{1B217091-7433-41F0-BFD6-8BA799316E30}"/>
              </a:ext>
            </a:extLst>
          </p:cNvPr>
          <p:cNvCxnSpPr>
            <a:cxnSpLocks/>
          </p:cNvCxnSpPr>
          <p:nvPr userDrawn="1"/>
        </p:nvCxnSpPr>
        <p:spPr>
          <a:xfrm>
            <a:off x="6324599" y="2173137"/>
            <a:ext cx="54102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Content Placeholder 9">
            <a:extLst>
              <a:ext uri="{FF2B5EF4-FFF2-40B4-BE49-F238E27FC236}">
                <a16:creationId xmlns:a16="http://schemas.microsoft.com/office/drawing/2014/main" id="{FCFC6973-A91A-4AB1-B76B-61402BAA66DB}"/>
              </a:ext>
            </a:extLst>
          </p:cNvPr>
          <p:cNvSpPr>
            <a:spLocks noGrp="1"/>
          </p:cNvSpPr>
          <p:nvPr>
            <p:ph sz="quarter" idx="66" hasCustomPrompt="1"/>
          </p:nvPr>
        </p:nvSpPr>
        <p:spPr>
          <a:xfrm>
            <a:off x="457200" y="2241550"/>
            <a:ext cx="5419726" cy="278765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4" name="Content Placeholder 9">
            <a:extLst>
              <a:ext uri="{FF2B5EF4-FFF2-40B4-BE49-F238E27FC236}">
                <a16:creationId xmlns:a16="http://schemas.microsoft.com/office/drawing/2014/main" id="{7A850B70-AFA5-41A4-A051-D1B552A304E4}"/>
              </a:ext>
            </a:extLst>
          </p:cNvPr>
          <p:cNvSpPr>
            <a:spLocks noGrp="1"/>
          </p:cNvSpPr>
          <p:nvPr>
            <p:ph sz="quarter" idx="67" hasCustomPrompt="1"/>
          </p:nvPr>
        </p:nvSpPr>
        <p:spPr>
          <a:xfrm>
            <a:off x="6324599" y="2241550"/>
            <a:ext cx="5410201" cy="278765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05A1157-8524-05E8-4A40-C54CD10216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68739"/>
            <a:ext cx="1028700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944B1CE-5A52-72A6-4745-8298B86F70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1" y="6453350"/>
            <a:ext cx="5429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0DAF6-6CE1-4751-2898-C56E37D91A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62249"/>
            <a:ext cx="9372601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009052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_Текст, Диаграмма 2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 Placeholder 7">
            <a:extLst>
              <a:ext uri="{FF2B5EF4-FFF2-40B4-BE49-F238E27FC236}">
                <a16:creationId xmlns:a16="http://schemas.microsoft.com/office/drawing/2014/main" id="{EF6F54DB-C39B-48D2-B3F0-BC98DDE9B35A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6324599" y="3408651"/>
            <a:ext cx="5410201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53" name="Текст 7">
            <a:extLst>
              <a:ext uri="{FF2B5EF4-FFF2-40B4-BE49-F238E27FC236}">
                <a16:creationId xmlns:a16="http://schemas.microsoft.com/office/drawing/2014/main" id="{B187E4F3-E53E-485E-BEB0-801838D37B61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6324599" y="1089032"/>
            <a:ext cx="541020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54" name="Прямая соединительная линия 29">
            <a:extLst>
              <a:ext uri="{FF2B5EF4-FFF2-40B4-BE49-F238E27FC236}">
                <a16:creationId xmlns:a16="http://schemas.microsoft.com/office/drawing/2014/main" id="{9A9C638D-0763-4D61-BCB0-A7274EEB991E}"/>
              </a:ext>
            </a:extLst>
          </p:cNvPr>
          <p:cNvCxnSpPr>
            <a:cxnSpLocks/>
          </p:cNvCxnSpPr>
          <p:nvPr userDrawn="1"/>
        </p:nvCxnSpPr>
        <p:spPr>
          <a:xfrm>
            <a:off x="6324599" y="1419390"/>
            <a:ext cx="54102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Текст 7">
            <a:extLst>
              <a:ext uri="{FF2B5EF4-FFF2-40B4-BE49-F238E27FC236}">
                <a16:creationId xmlns:a16="http://schemas.microsoft.com/office/drawing/2014/main" id="{22DB90D9-7D2E-45E4-8C3F-46DB890F16AD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6324599" y="3748939"/>
            <a:ext cx="541020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56" name="Прямая соединительная линия 29">
            <a:extLst>
              <a:ext uri="{FF2B5EF4-FFF2-40B4-BE49-F238E27FC236}">
                <a16:creationId xmlns:a16="http://schemas.microsoft.com/office/drawing/2014/main" id="{F1A8C18F-D1CE-4BE3-B4C5-C0E8256F4E9B}"/>
              </a:ext>
            </a:extLst>
          </p:cNvPr>
          <p:cNvCxnSpPr>
            <a:cxnSpLocks/>
          </p:cNvCxnSpPr>
          <p:nvPr userDrawn="1"/>
        </p:nvCxnSpPr>
        <p:spPr>
          <a:xfrm>
            <a:off x="6324599" y="4077398"/>
            <a:ext cx="54102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 Placeholder 7">
            <a:extLst>
              <a:ext uri="{FF2B5EF4-FFF2-40B4-BE49-F238E27FC236}">
                <a16:creationId xmlns:a16="http://schemas.microsoft.com/office/drawing/2014/main" id="{120EA9BD-4884-4BE1-954E-E9B0088B551F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324599" y="6060358"/>
            <a:ext cx="5410201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58" name="Content Placeholder 9">
            <a:extLst>
              <a:ext uri="{FF2B5EF4-FFF2-40B4-BE49-F238E27FC236}">
                <a16:creationId xmlns:a16="http://schemas.microsoft.com/office/drawing/2014/main" id="{19F8FE23-C3C3-4693-A964-868967457E4A}"/>
              </a:ext>
            </a:extLst>
          </p:cNvPr>
          <p:cNvSpPr>
            <a:spLocks noGrp="1"/>
          </p:cNvSpPr>
          <p:nvPr>
            <p:ph sz="quarter" idx="79" hasCustomPrompt="1"/>
          </p:nvPr>
        </p:nvSpPr>
        <p:spPr>
          <a:xfrm>
            <a:off x="6324599" y="1487804"/>
            <a:ext cx="5410201" cy="17352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9" name="Content Placeholder 9">
            <a:extLst>
              <a:ext uri="{FF2B5EF4-FFF2-40B4-BE49-F238E27FC236}">
                <a16:creationId xmlns:a16="http://schemas.microsoft.com/office/drawing/2014/main" id="{D6544711-FDDD-466F-BDB8-8218BF61379B}"/>
              </a:ext>
            </a:extLst>
          </p:cNvPr>
          <p:cNvSpPr>
            <a:spLocks noGrp="1"/>
          </p:cNvSpPr>
          <p:nvPr>
            <p:ph sz="quarter" idx="80" hasCustomPrompt="1"/>
          </p:nvPr>
        </p:nvSpPr>
        <p:spPr>
          <a:xfrm>
            <a:off x="6324599" y="4145433"/>
            <a:ext cx="5410201" cy="17352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0" name="Текст 5">
            <a:extLst>
              <a:ext uri="{FF2B5EF4-FFF2-40B4-BE49-F238E27FC236}">
                <a16:creationId xmlns:a16="http://schemas.microsoft.com/office/drawing/2014/main" id="{18D99F18-3E88-4FB8-A4E1-CD36A9E7199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1089032"/>
            <a:ext cx="5419726" cy="508575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0204547-9592-3473-5E1E-9476BB0012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68739"/>
            <a:ext cx="1028700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709C5B0-7D8F-CF1E-DD5A-AD01451935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1" y="6453350"/>
            <a:ext cx="5429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462ED9-79D6-C2C8-8E35-2D145D6B38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62249"/>
            <a:ext cx="9372601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6122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_Текст, Диаграмма 2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Текст 7">
            <a:extLst>
              <a:ext uri="{FF2B5EF4-FFF2-40B4-BE49-F238E27FC236}">
                <a16:creationId xmlns:a16="http://schemas.microsoft.com/office/drawing/2014/main" id="{636860FD-4BB0-4136-9692-38185CE88BAB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457201" y="3269347"/>
            <a:ext cx="1128375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25" name="Прямая соединительная линия 29">
            <a:extLst>
              <a:ext uri="{FF2B5EF4-FFF2-40B4-BE49-F238E27FC236}">
                <a16:creationId xmlns:a16="http://schemas.microsoft.com/office/drawing/2014/main" id="{B5E3F0D6-BBED-4067-AD56-63CA896EEE8A}"/>
              </a:ext>
            </a:extLst>
          </p:cNvPr>
          <p:cNvCxnSpPr>
            <a:cxnSpLocks/>
          </p:cNvCxnSpPr>
          <p:nvPr userDrawn="1"/>
        </p:nvCxnSpPr>
        <p:spPr>
          <a:xfrm>
            <a:off x="457200" y="3597806"/>
            <a:ext cx="1129114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7">
            <a:extLst>
              <a:ext uri="{FF2B5EF4-FFF2-40B4-BE49-F238E27FC236}">
                <a16:creationId xmlns:a16="http://schemas.microsoft.com/office/drawing/2014/main" id="{02232828-DCA3-4F4C-A90F-D3547F513D76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57202" y="6060358"/>
            <a:ext cx="11282322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29" name="Content Placeholder 9">
            <a:extLst>
              <a:ext uri="{FF2B5EF4-FFF2-40B4-BE49-F238E27FC236}">
                <a16:creationId xmlns:a16="http://schemas.microsoft.com/office/drawing/2014/main" id="{5CAF19BB-2AC7-495C-B517-267C0EC0E4EC}"/>
              </a:ext>
            </a:extLst>
          </p:cNvPr>
          <p:cNvSpPr>
            <a:spLocks noGrp="1"/>
          </p:cNvSpPr>
          <p:nvPr>
            <p:ph sz="quarter" idx="79" hasCustomPrompt="1"/>
          </p:nvPr>
        </p:nvSpPr>
        <p:spPr>
          <a:xfrm>
            <a:off x="457200" y="3657600"/>
            <a:ext cx="11277600" cy="2304288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0" name="Text Placeholder 7">
            <a:extLst>
              <a:ext uri="{FF2B5EF4-FFF2-40B4-BE49-F238E27FC236}">
                <a16:creationId xmlns:a16="http://schemas.microsoft.com/office/drawing/2014/main" id="{3F1CEED3-0128-4204-8EBB-96D6546725DC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6324599" y="2970051"/>
            <a:ext cx="5410201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72853B6-C1F8-26B6-85C2-AFFCCB4F81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68739"/>
            <a:ext cx="1028700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A4D54BE-4B9D-FCE7-0F9A-540149E925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1" y="6453350"/>
            <a:ext cx="5429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Текст 5">
            <a:extLst>
              <a:ext uri="{FF2B5EF4-FFF2-40B4-BE49-F238E27FC236}">
                <a16:creationId xmlns:a16="http://schemas.microsoft.com/office/drawing/2014/main" id="{F811812A-6748-5757-B7AF-754EF7F0FF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7201" y="1089031"/>
            <a:ext cx="5417419" cy="199545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Текст 7">
            <a:extLst>
              <a:ext uri="{FF2B5EF4-FFF2-40B4-BE49-F238E27FC236}">
                <a16:creationId xmlns:a16="http://schemas.microsoft.com/office/drawing/2014/main" id="{EE7C5599-A60F-FEA6-68E4-579B541205C3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6324599" y="1089032"/>
            <a:ext cx="541020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11" name="Прямая соединительная линия 29">
            <a:extLst>
              <a:ext uri="{FF2B5EF4-FFF2-40B4-BE49-F238E27FC236}">
                <a16:creationId xmlns:a16="http://schemas.microsoft.com/office/drawing/2014/main" id="{5108323A-4A69-C7CF-12AB-AF1AF8239469}"/>
              </a:ext>
            </a:extLst>
          </p:cNvPr>
          <p:cNvCxnSpPr>
            <a:cxnSpLocks/>
          </p:cNvCxnSpPr>
          <p:nvPr userDrawn="1"/>
        </p:nvCxnSpPr>
        <p:spPr>
          <a:xfrm>
            <a:off x="6324599" y="1419390"/>
            <a:ext cx="54102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9">
            <a:extLst>
              <a:ext uri="{FF2B5EF4-FFF2-40B4-BE49-F238E27FC236}">
                <a16:creationId xmlns:a16="http://schemas.microsoft.com/office/drawing/2014/main" id="{20C04579-6F59-7682-92BB-EF1F975C3490}"/>
              </a:ext>
            </a:extLst>
          </p:cNvPr>
          <p:cNvSpPr>
            <a:spLocks noGrp="1"/>
          </p:cNvSpPr>
          <p:nvPr>
            <p:ph sz="quarter" idx="81" hasCustomPrompt="1"/>
          </p:nvPr>
        </p:nvSpPr>
        <p:spPr>
          <a:xfrm>
            <a:off x="6324599" y="1487806"/>
            <a:ext cx="5410201" cy="138377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C052581-A192-56BA-F4D0-B6BEDB0055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62249"/>
            <a:ext cx="9372601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99536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_Текст, Диаграмма 2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46F7980-044B-F753-187E-C5A56B6480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68739"/>
            <a:ext cx="1028700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603529D-A0F7-0ADE-4ACF-50FCC43845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1" y="6453350"/>
            <a:ext cx="5429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Текст 5">
            <a:extLst>
              <a:ext uri="{FF2B5EF4-FFF2-40B4-BE49-F238E27FC236}">
                <a16:creationId xmlns:a16="http://schemas.microsoft.com/office/drawing/2014/main" id="{4FA790A7-2F99-B375-85E7-4427F1FBE67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1089032"/>
            <a:ext cx="11277600" cy="1425569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27B9282B-8DB7-BC56-8ECF-061227E76258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6324599" y="6083339"/>
            <a:ext cx="5410201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10" name="Текст 7">
            <a:extLst>
              <a:ext uri="{FF2B5EF4-FFF2-40B4-BE49-F238E27FC236}">
                <a16:creationId xmlns:a16="http://schemas.microsoft.com/office/drawing/2014/main" id="{827F7C32-0A4F-ADB3-4550-68633B014512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6324599" y="2770180"/>
            <a:ext cx="541020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2E084D9E-4A44-44B0-FE08-662A65CBDDC9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57200" y="6083339"/>
            <a:ext cx="5419726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12" name="Текст 7">
            <a:extLst>
              <a:ext uri="{FF2B5EF4-FFF2-40B4-BE49-F238E27FC236}">
                <a16:creationId xmlns:a16="http://schemas.microsoft.com/office/drawing/2014/main" id="{7E30A539-BDC1-5175-F596-8C22D49D2426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457200" y="2770180"/>
            <a:ext cx="541972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E832C04B-DA61-C268-2FCA-3289DBD9AAF4}"/>
              </a:ext>
            </a:extLst>
          </p:cNvPr>
          <p:cNvCxnSpPr>
            <a:cxnSpLocks/>
          </p:cNvCxnSpPr>
          <p:nvPr userDrawn="1"/>
        </p:nvCxnSpPr>
        <p:spPr>
          <a:xfrm>
            <a:off x="457200" y="3098639"/>
            <a:ext cx="541972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800A1110-1AF6-4A61-DF35-E172F020F392}"/>
              </a:ext>
            </a:extLst>
          </p:cNvPr>
          <p:cNvCxnSpPr>
            <a:cxnSpLocks/>
          </p:cNvCxnSpPr>
          <p:nvPr userDrawn="1"/>
        </p:nvCxnSpPr>
        <p:spPr>
          <a:xfrm>
            <a:off x="6324599" y="3098639"/>
            <a:ext cx="54102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ontent Placeholder 9">
            <a:extLst>
              <a:ext uri="{FF2B5EF4-FFF2-40B4-BE49-F238E27FC236}">
                <a16:creationId xmlns:a16="http://schemas.microsoft.com/office/drawing/2014/main" id="{3290EDB6-4D6D-6D6F-9B96-8E0393E28E25}"/>
              </a:ext>
            </a:extLst>
          </p:cNvPr>
          <p:cNvSpPr>
            <a:spLocks noGrp="1"/>
          </p:cNvSpPr>
          <p:nvPr>
            <p:ph sz="quarter" idx="66" hasCustomPrompt="1"/>
          </p:nvPr>
        </p:nvSpPr>
        <p:spPr>
          <a:xfrm>
            <a:off x="457200" y="3167054"/>
            <a:ext cx="5419726" cy="2776547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6" name="Content Placeholder 9">
            <a:extLst>
              <a:ext uri="{FF2B5EF4-FFF2-40B4-BE49-F238E27FC236}">
                <a16:creationId xmlns:a16="http://schemas.microsoft.com/office/drawing/2014/main" id="{F2A6DA97-DC04-7925-C7B6-CABF04E952F0}"/>
              </a:ext>
            </a:extLst>
          </p:cNvPr>
          <p:cNvSpPr>
            <a:spLocks noGrp="1"/>
          </p:cNvSpPr>
          <p:nvPr>
            <p:ph sz="quarter" idx="70" hasCustomPrompt="1"/>
          </p:nvPr>
        </p:nvSpPr>
        <p:spPr>
          <a:xfrm>
            <a:off x="6324599" y="3167054"/>
            <a:ext cx="5410201" cy="2776547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EDA92FF-3FC9-AEED-66C5-9090F002E6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62249"/>
            <a:ext cx="9372601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211333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_Текст, Диаграмма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503C275C-93F5-4D8A-BDF7-9B7388B9896A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6324599" y="3408651"/>
            <a:ext cx="5410201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021B326-7CEB-CB9E-F2E2-F8FE225088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68739"/>
            <a:ext cx="1028700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9B1B82B-B12A-6F29-FEF2-85D9C517A0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1" y="6453350"/>
            <a:ext cx="5429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Текст 5">
            <a:extLst>
              <a:ext uri="{FF2B5EF4-FFF2-40B4-BE49-F238E27FC236}">
                <a16:creationId xmlns:a16="http://schemas.microsoft.com/office/drawing/2014/main" id="{85CD2A7A-A183-9B87-3A41-D848A499755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7201" y="1089032"/>
            <a:ext cx="5417419" cy="2434047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Текст 7">
            <a:extLst>
              <a:ext uri="{FF2B5EF4-FFF2-40B4-BE49-F238E27FC236}">
                <a16:creationId xmlns:a16="http://schemas.microsoft.com/office/drawing/2014/main" id="{ABB38350-1591-B47D-DDDF-1C1EE9259577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6324599" y="1089032"/>
            <a:ext cx="541020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11" name="Прямая соединительная линия 29">
            <a:extLst>
              <a:ext uri="{FF2B5EF4-FFF2-40B4-BE49-F238E27FC236}">
                <a16:creationId xmlns:a16="http://schemas.microsoft.com/office/drawing/2014/main" id="{4D4DC48B-A7E0-7F5D-20FF-201AC73C652C}"/>
              </a:ext>
            </a:extLst>
          </p:cNvPr>
          <p:cNvCxnSpPr>
            <a:cxnSpLocks/>
          </p:cNvCxnSpPr>
          <p:nvPr userDrawn="1"/>
        </p:nvCxnSpPr>
        <p:spPr>
          <a:xfrm>
            <a:off x="6324599" y="1419390"/>
            <a:ext cx="54102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9">
            <a:extLst>
              <a:ext uri="{FF2B5EF4-FFF2-40B4-BE49-F238E27FC236}">
                <a16:creationId xmlns:a16="http://schemas.microsoft.com/office/drawing/2014/main" id="{B32F63BC-03AE-4E7C-AAD8-93D7A84F27BD}"/>
              </a:ext>
            </a:extLst>
          </p:cNvPr>
          <p:cNvSpPr>
            <a:spLocks noGrp="1"/>
          </p:cNvSpPr>
          <p:nvPr>
            <p:ph sz="quarter" idx="83" hasCustomPrompt="1"/>
          </p:nvPr>
        </p:nvSpPr>
        <p:spPr>
          <a:xfrm>
            <a:off x="6324599" y="1487804"/>
            <a:ext cx="5410201" cy="1712596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3F49385C-97E4-2B7B-BDD8-DE620257D3D6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6324599" y="6083339"/>
            <a:ext cx="5410201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14" name="Текст 7">
            <a:extLst>
              <a:ext uri="{FF2B5EF4-FFF2-40B4-BE49-F238E27FC236}">
                <a16:creationId xmlns:a16="http://schemas.microsoft.com/office/drawing/2014/main" id="{DBF1E4D5-13E4-30D0-0CF4-5487A0938F03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6324599" y="3748939"/>
            <a:ext cx="541020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27109B10-D810-43A7-5515-127CA8DA1439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57200" y="6083339"/>
            <a:ext cx="5419726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18" name="Текст 7">
            <a:extLst>
              <a:ext uri="{FF2B5EF4-FFF2-40B4-BE49-F238E27FC236}">
                <a16:creationId xmlns:a16="http://schemas.microsoft.com/office/drawing/2014/main" id="{EBE60BAB-479A-7DA4-E572-0637A6D467A7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457200" y="3748939"/>
            <a:ext cx="541972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A514D2C8-F800-FE85-C04C-415CD5AB103F}"/>
              </a:ext>
            </a:extLst>
          </p:cNvPr>
          <p:cNvCxnSpPr>
            <a:cxnSpLocks/>
          </p:cNvCxnSpPr>
          <p:nvPr userDrawn="1"/>
        </p:nvCxnSpPr>
        <p:spPr>
          <a:xfrm>
            <a:off x="457200" y="4077398"/>
            <a:ext cx="541972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141E8D46-1E26-C442-CFA5-8EE5703F85B5}"/>
              </a:ext>
            </a:extLst>
          </p:cNvPr>
          <p:cNvCxnSpPr>
            <a:cxnSpLocks/>
          </p:cNvCxnSpPr>
          <p:nvPr userDrawn="1"/>
        </p:nvCxnSpPr>
        <p:spPr>
          <a:xfrm>
            <a:off x="6324599" y="4077398"/>
            <a:ext cx="54102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ontent Placeholder 9">
            <a:extLst>
              <a:ext uri="{FF2B5EF4-FFF2-40B4-BE49-F238E27FC236}">
                <a16:creationId xmlns:a16="http://schemas.microsoft.com/office/drawing/2014/main" id="{44062BCC-66C7-7BB6-712B-B7D893807A0E}"/>
              </a:ext>
            </a:extLst>
          </p:cNvPr>
          <p:cNvSpPr>
            <a:spLocks noGrp="1"/>
          </p:cNvSpPr>
          <p:nvPr>
            <p:ph sz="quarter" idx="84" hasCustomPrompt="1"/>
          </p:nvPr>
        </p:nvSpPr>
        <p:spPr>
          <a:xfrm>
            <a:off x="457200" y="4208399"/>
            <a:ext cx="5419726" cy="17352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4" name="Content Placeholder 9">
            <a:extLst>
              <a:ext uri="{FF2B5EF4-FFF2-40B4-BE49-F238E27FC236}">
                <a16:creationId xmlns:a16="http://schemas.microsoft.com/office/drawing/2014/main" id="{B74DC67D-00E7-B46B-876D-8ACFF85DD283}"/>
              </a:ext>
            </a:extLst>
          </p:cNvPr>
          <p:cNvSpPr>
            <a:spLocks noGrp="1"/>
          </p:cNvSpPr>
          <p:nvPr>
            <p:ph sz="quarter" idx="70" hasCustomPrompt="1"/>
          </p:nvPr>
        </p:nvSpPr>
        <p:spPr>
          <a:xfrm>
            <a:off x="6324599" y="4208399"/>
            <a:ext cx="5410201" cy="17352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0FD336-C304-A835-1409-9FBFF8AA22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62249"/>
            <a:ext cx="9372601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516873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_Текст, Диаграмма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 Placeholder 7">
            <a:extLst>
              <a:ext uri="{FF2B5EF4-FFF2-40B4-BE49-F238E27FC236}">
                <a16:creationId xmlns:a16="http://schemas.microsoft.com/office/drawing/2014/main" id="{5EE94929-948E-4C1A-AD64-75C36D106DA4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55764" y="6060358"/>
            <a:ext cx="3596288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6" name="Текст 7">
            <a:extLst>
              <a:ext uri="{FF2B5EF4-FFF2-40B4-BE49-F238E27FC236}">
                <a16:creationId xmlns:a16="http://schemas.microsoft.com/office/drawing/2014/main" id="{7E143F1F-684C-4FEE-9CCA-22E00F19851E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457201" y="2747014"/>
            <a:ext cx="3597122" cy="3214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B7DEB2B1-3036-407F-8DA4-C9C84A67427B}"/>
              </a:ext>
            </a:extLst>
          </p:cNvPr>
          <p:cNvCxnSpPr>
            <a:cxnSpLocks/>
          </p:cNvCxnSpPr>
          <p:nvPr userDrawn="1"/>
        </p:nvCxnSpPr>
        <p:spPr>
          <a:xfrm>
            <a:off x="457200" y="3068487"/>
            <a:ext cx="359947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 Placeholder 7">
            <a:extLst>
              <a:ext uri="{FF2B5EF4-FFF2-40B4-BE49-F238E27FC236}">
                <a16:creationId xmlns:a16="http://schemas.microsoft.com/office/drawing/2014/main" id="{C06C286A-EDF4-43C0-8BC8-CF3A94C0569A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4297666" y="6060358"/>
            <a:ext cx="3596288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0" name="Текст 7">
            <a:extLst>
              <a:ext uri="{FF2B5EF4-FFF2-40B4-BE49-F238E27FC236}">
                <a16:creationId xmlns:a16="http://schemas.microsoft.com/office/drawing/2014/main" id="{27749A45-DF58-4FD5-AC52-E3890054356D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4299103" y="2747014"/>
            <a:ext cx="3597122" cy="3214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2" name="Прямая соединительная линия 41">
            <a:extLst>
              <a:ext uri="{FF2B5EF4-FFF2-40B4-BE49-F238E27FC236}">
                <a16:creationId xmlns:a16="http://schemas.microsoft.com/office/drawing/2014/main" id="{CDF85D56-7C03-4A4B-84CD-6A566BC7AB04}"/>
              </a:ext>
            </a:extLst>
          </p:cNvPr>
          <p:cNvCxnSpPr>
            <a:cxnSpLocks/>
          </p:cNvCxnSpPr>
          <p:nvPr userDrawn="1"/>
        </p:nvCxnSpPr>
        <p:spPr>
          <a:xfrm>
            <a:off x="4299102" y="3068487"/>
            <a:ext cx="359947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 Placeholder 7">
            <a:extLst>
              <a:ext uri="{FF2B5EF4-FFF2-40B4-BE49-F238E27FC236}">
                <a16:creationId xmlns:a16="http://schemas.microsoft.com/office/drawing/2014/main" id="{D443F0F4-09A0-45F1-B109-8177B7230BA6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8148638" y="6060358"/>
            <a:ext cx="3585330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4" name="Текст 7">
            <a:extLst>
              <a:ext uri="{FF2B5EF4-FFF2-40B4-BE49-F238E27FC236}">
                <a16:creationId xmlns:a16="http://schemas.microsoft.com/office/drawing/2014/main" id="{AC295CD9-C765-4A02-AC1A-EB509A4B4F03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8150076" y="2747014"/>
            <a:ext cx="3586162" cy="3214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6" name="Прямая соединительная линия 45">
            <a:extLst>
              <a:ext uri="{FF2B5EF4-FFF2-40B4-BE49-F238E27FC236}">
                <a16:creationId xmlns:a16="http://schemas.microsoft.com/office/drawing/2014/main" id="{46F7D1A3-7E2B-44E6-A28C-1E658A367D29}"/>
              </a:ext>
            </a:extLst>
          </p:cNvPr>
          <p:cNvCxnSpPr>
            <a:cxnSpLocks/>
          </p:cNvCxnSpPr>
          <p:nvPr userDrawn="1"/>
        </p:nvCxnSpPr>
        <p:spPr>
          <a:xfrm>
            <a:off x="8150074" y="3068487"/>
            <a:ext cx="358851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Content Placeholder 9">
            <a:extLst>
              <a:ext uri="{FF2B5EF4-FFF2-40B4-BE49-F238E27FC236}">
                <a16:creationId xmlns:a16="http://schemas.microsoft.com/office/drawing/2014/main" id="{FE587451-42B5-4D62-87BB-EF2C28FE2460}"/>
              </a:ext>
            </a:extLst>
          </p:cNvPr>
          <p:cNvSpPr>
            <a:spLocks noGrp="1"/>
          </p:cNvSpPr>
          <p:nvPr>
            <p:ph sz="quarter" idx="80" hasCustomPrompt="1"/>
          </p:nvPr>
        </p:nvSpPr>
        <p:spPr>
          <a:xfrm>
            <a:off x="455766" y="3141663"/>
            <a:ext cx="3596400" cy="27360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1" name="Content Placeholder 9">
            <a:extLst>
              <a:ext uri="{FF2B5EF4-FFF2-40B4-BE49-F238E27FC236}">
                <a16:creationId xmlns:a16="http://schemas.microsoft.com/office/drawing/2014/main" id="{D52F56A4-3289-4538-92F4-CA43878F08CA}"/>
              </a:ext>
            </a:extLst>
          </p:cNvPr>
          <p:cNvSpPr>
            <a:spLocks noGrp="1"/>
          </p:cNvSpPr>
          <p:nvPr>
            <p:ph sz="quarter" idx="81" hasCustomPrompt="1"/>
          </p:nvPr>
        </p:nvSpPr>
        <p:spPr>
          <a:xfrm>
            <a:off x="4299102" y="3141663"/>
            <a:ext cx="3596400" cy="27360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2" name="Content Placeholder 9">
            <a:extLst>
              <a:ext uri="{FF2B5EF4-FFF2-40B4-BE49-F238E27FC236}">
                <a16:creationId xmlns:a16="http://schemas.microsoft.com/office/drawing/2014/main" id="{5F1D20B4-0BDA-4395-80D9-824851B5B7CE}"/>
              </a:ext>
            </a:extLst>
          </p:cNvPr>
          <p:cNvSpPr>
            <a:spLocks noGrp="1"/>
          </p:cNvSpPr>
          <p:nvPr>
            <p:ph sz="quarter" idx="82" hasCustomPrompt="1"/>
          </p:nvPr>
        </p:nvSpPr>
        <p:spPr>
          <a:xfrm>
            <a:off x="8150076" y="3141663"/>
            <a:ext cx="3596400" cy="27360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3CCE239-933E-4691-42B6-94AF0F399B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68739"/>
            <a:ext cx="1028700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AEF5D30-9D97-5F1B-FC29-67D9D5C50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1" y="6453350"/>
            <a:ext cx="5429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Текст 5">
            <a:extLst>
              <a:ext uri="{FF2B5EF4-FFF2-40B4-BE49-F238E27FC236}">
                <a16:creationId xmlns:a16="http://schemas.microsoft.com/office/drawing/2014/main" id="{97922564-1E55-0953-9C21-881CD44F08D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1089032"/>
            <a:ext cx="11277600" cy="1425569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A66895-1614-36A8-56EB-C1DA20709F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62249"/>
            <a:ext cx="9372601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83012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_Диаграмма/объект 4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Placeholder 7">
            <a:extLst>
              <a:ext uri="{FF2B5EF4-FFF2-40B4-BE49-F238E27FC236}">
                <a16:creationId xmlns:a16="http://schemas.microsoft.com/office/drawing/2014/main" id="{519E6142-AFE6-4688-96BC-FA895D8BAD18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6324599" y="3408651"/>
            <a:ext cx="5410201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2" name="Текст 7">
            <a:extLst>
              <a:ext uri="{FF2B5EF4-FFF2-40B4-BE49-F238E27FC236}">
                <a16:creationId xmlns:a16="http://schemas.microsoft.com/office/drawing/2014/main" id="{6C9EFC52-2BDD-4163-AB62-7FBDD5CDA666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6324599" y="1090931"/>
            <a:ext cx="541020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5" name="Прямая соединительная линия 34">
            <a:extLst>
              <a:ext uri="{FF2B5EF4-FFF2-40B4-BE49-F238E27FC236}">
                <a16:creationId xmlns:a16="http://schemas.microsoft.com/office/drawing/2014/main" id="{6C61A241-7081-48C6-9EBA-B8FB1913B0EC}"/>
              </a:ext>
            </a:extLst>
          </p:cNvPr>
          <p:cNvCxnSpPr>
            <a:cxnSpLocks/>
          </p:cNvCxnSpPr>
          <p:nvPr userDrawn="1"/>
        </p:nvCxnSpPr>
        <p:spPr>
          <a:xfrm>
            <a:off x="6324599" y="1419390"/>
            <a:ext cx="54102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Текст 7">
            <a:extLst>
              <a:ext uri="{FF2B5EF4-FFF2-40B4-BE49-F238E27FC236}">
                <a16:creationId xmlns:a16="http://schemas.microsoft.com/office/drawing/2014/main" id="{B344DF93-B4CB-408F-AC4A-63B185CADF03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6324599" y="3748939"/>
            <a:ext cx="541020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0" name="Прямая соединительная линия 39">
            <a:extLst>
              <a:ext uri="{FF2B5EF4-FFF2-40B4-BE49-F238E27FC236}">
                <a16:creationId xmlns:a16="http://schemas.microsoft.com/office/drawing/2014/main" id="{08EEAAF4-9AEF-4A40-B4D6-D1C380A23E70}"/>
              </a:ext>
            </a:extLst>
          </p:cNvPr>
          <p:cNvCxnSpPr>
            <a:cxnSpLocks/>
          </p:cNvCxnSpPr>
          <p:nvPr userDrawn="1"/>
        </p:nvCxnSpPr>
        <p:spPr>
          <a:xfrm>
            <a:off x="6324599" y="4077398"/>
            <a:ext cx="54102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 Placeholder 7">
            <a:extLst>
              <a:ext uri="{FF2B5EF4-FFF2-40B4-BE49-F238E27FC236}">
                <a16:creationId xmlns:a16="http://schemas.microsoft.com/office/drawing/2014/main" id="{3E15B1DF-F2AC-44C5-9B36-B15BBBA66D18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324599" y="6060358"/>
            <a:ext cx="5410201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2" name="Content Placeholder 9">
            <a:extLst>
              <a:ext uri="{FF2B5EF4-FFF2-40B4-BE49-F238E27FC236}">
                <a16:creationId xmlns:a16="http://schemas.microsoft.com/office/drawing/2014/main" id="{36705014-9C22-4B68-A96E-D4D9D228E923}"/>
              </a:ext>
            </a:extLst>
          </p:cNvPr>
          <p:cNvSpPr>
            <a:spLocks noGrp="1"/>
          </p:cNvSpPr>
          <p:nvPr>
            <p:ph sz="quarter" idx="89" hasCustomPrompt="1"/>
          </p:nvPr>
        </p:nvSpPr>
        <p:spPr>
          <a:xfrm>
            <a:off x="6324599" y="1487804"/>
            <a:ext cx="5410201" cy="17352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3" name="Content Placeholder 9">
            <a:extLst>
              <a:ext uri="{FF2B5EF4-FFF2-40B4-BE49-F238E27FC236}">
                <a16:creationId xmlns:a16="http://schemas.microsoft.com/office/drawing/2014/main" id="{729509DF-E922-4F4B-83A5-6FDA5459935D}"/>
              </a:ext>
            </a:extLst>
          </p:cNvPr>
          <p:cNvSpPr>
            <a:spLocks noGrp="1"/>
          </p:cNvSpPr>
          <p:nvPr>
            <p:ph sz="quarter" idx="90" hasCustomPrompt="1"/>
          </p:nvPr>
        </p:nvSpPr>
        <p:spPr>
          <a:xfrm>
            <a:off x="6324599" y="4145433"/>
            <a:ext cx="5410201" cy="17352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4" name="Text Placeholder 7">
            <a:extLst>
              <a:ext uri="{FF2B5EF4-FFF2-40B4-BE49-F238E27FC236}">
                <a16:creationId xmlns:a16="http://schemas.microsoft.com/office/drawing/2014/main" id="{63CA5584-EB02-4847-B496-911272335292}"/>
              </a:ext>
            </a:extLst>
          </p:cNvPr>
          <p:cNvSpPr>
            <a:spLocks noGrp="1"/>
          </p:cNvSpPr>
          <p:nvPr>
            <p:ph type="body" sz="quarter" idx="91" hasCustomPrompt="1"/>
          </p:nvPr>
        </p:nvSpPr>
        <p:spPr>
          <a:xfrm>
            <a:off x="457200" y="3408651"/>
            <a:ext cx="5410201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7" name="Текст 7">
            <a:extLst>
              <a:ext uri="{FF2B5EF4-FFF2-40B4-BE49-F238E27FC236}">
                <a16:creationId xmlns:a16="http://schemas.microsoft.com/office/drawing/2014/main" id="{7E6AE207-EA75-4654-B60C-C9F5D608326B}"/>
              </a:ext>
            </a:extLst>
          </p:cNvPr>
          <p:cNvSpPr>
            <a:spLocks noGrp="1"/>
          </p:cNvSpPr>
          <p:nvPr>
            <p:ph type="body" sz="quarter" idx="92" hasCustomPrompt="1"/>
          </p:nvPr>
        </p:nvSpPr>
        <p:spPr>
          <a:xfrm>
            <a:off x="457200" y="1090931"/>
            <a:ext cx="541020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9" name="Прямая соединительная линия 48">
            <a:extLst>
              <a:ext uri="{FF2B5EF4-FFF2-40B4-BE49-F238E27FC236}">
                <a16:creationId xmlns:a16="http://schemas.microsoft.com/office/drawing/2014/main" id="{23AA0AA5-432D-4461-8987-7DFE5245031D}"/>
              </a:ext>
            </a:extLst>
          </p:cNvPr>
          <p:cNvCxnSpPr>
            <a:cxnSpLocks/>
          </p:cNvCxnSpPr>
          <p:nvPr userDrawn="1"/>
        </p:nvCxnSpPr>
        <p:spPr>
          <a:xfrm>
            <a:off x="457200" y="1419390"/>
            <a:ext cx="54102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Текст 7">
            <a:extLst>
              <a:ext uri="{FF2B5EF4-FFF2-40B4-BE49-F238E27FC236}">
                <a16:creationId xmlns:a16="http://schemas.microsoft.com/office/drawing/2014/main" id="{24417462-4AB3-47AA-8375-CA1C7C6CB757}"/>
              </a:ext>
            </a:extLst>
          </p:cNvPr>
          <p:cNvSpPr>
            <a:spLocks noGrp="1"/>
          </p:cNvSpPr>
          <p:nvPr>
            <p:ph type="body" sz="quarter" idx="93" hasCustomPrompt="1"/>
          </p:nvPr>
        </p:nvSpPr>
        <p:spPr>
          <a:xfrm>
            <a:off x="457200" y="3748939"/>
            <a:ext cx="541020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51" name="Прямая соединительная линия 50">
            <a:extLst>
              <a:ext uri="{FF2B5EF4-FFF2-40B4-BE49-F238E27FC236}">
                <a16:creationId xmlns:a16="http://schemas.microsoft.com/office/drawing/2014/main" id="{9F1C9F4A-BCDC-4702-B8A5-F245A78B3085}"/>
              </a:ext>
            </a:extLst>
          </p:cNvPr>
          <p:cNvCxnSpPr>
            <a:cxnSpLocks/>
          </p:cNvCxnSpPr>
          <p:nvPr userDrawn="1"/>
        </p:nvCxnSpPr>
        <p:spPr>
          <a:xfrm>
            <a:off x="457200" y="4077398"/>
            <a:ext cx="54102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 Placeholder 7">
            <a:extLst>
              <a:ext uri="{FF2B5EF4-FFF2-40B4-BE49-F238E27FC236}">
                <a16:creationId xmlns:a16="http://schemas.microsoft.com/office/drawing/2014/main" id="{620B9A65-DDA4-4DFE-964B-0D88FB8D07E4}"/>
              </a:ext>
            </a:extLst>
          </p:cNvPr>
          <p:cNvSpPr>
            <a:spLocks noGrp="1"/>
          </p:cNvSpPr>
          <p:nvPr>
            <p:ph type="body" sz="quarter" idx="94" hasCustomPrompt="1"/>
          </p:nvPr>
        </p:nvSpPr>
        <p:spPr>
          <a:xfrm>
            <a:off x="457200" y="6060358"/>
            <a:ext cx="5410201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53" name="Content Placeholder 9">
            <a:extLst>
              <a:ext uri="{FF2B5EF4-FFF2-40B4-BE49-F238E27FC236}">
                <a16:creationId xmlns:a16="http://schemas.microsoft.com/office/drawing/2014/main" id="{D3465FD0-BADF-43CF-BBFC-F463CC9C0D64}"/>
              </a:ext>
            </a:extLst>
          </p:cNvPr>
          <p:cNvSpPr>
            <a:spLocks noGrp="1"/>
          </p:cNvSpPr>
          <p:nvPr>
            <p:ph sz="quarter" idx="95" hasCustomPrompt="1"/>
          </p:nvPr>
        </p:nvSpPr>
        <p:spPr>
          <a:xfrm>
            <a:off x="457200" y="1487804"/>
            <a:ext cx="5410201" cy="17352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4" name="Content Placeholder 9">
            <a:extLst>
              <a:ext uri="{FF2B5EF4-FFF2-40B4-BE49-F238E27FC236}">
                <a16:creationId xmlns:a16="http://schemas.microsoft.com/office/drawing/2014/main" id="{5A5C9E6E-C682-4FC3-BA61-D19B2A07F906}"/>
              </a:ext>
            </a:extLst>
          </p:cNvPr>
          <p:cNvSpPr>
            <a:spLocks noGrp="1"/>
          </p:cNvSpPr>
          <p:nvPr>
            <p:ph sz="quarter" idx="96" hasCustomPrompt="1"/>
          </p:nvPr>
        </p:nvSpPr>
        <p:spPr>
          <a:xfrm>
            <a:off x="457200" y="4145433"/>
            <a:ext cx="5410201" cy="17352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FAEFC03-B393-9D86-8930-61A8C3BA90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68739"/>
            <a:ext cx="1028700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26B5023-96C4-41AB-2D22-E7672D3E6A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1" y="6453350"/>
            <a:ext cx="5429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CF84500-7A60-C16D-6D4A-992A39ECDD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62249"/>
            <a:ext cx="9372601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336023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_Текст 2 шт., Диаграмма 2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 Placeholder 7">
            <a:extLst>
              <a:ext uri="{FF2B5EF4-FFF2-40B4-BE49-F238E27FC236}">
                <a16:creationId xmlns:a16="http://schemas.microsoft.com/office/drawing/2014/main" id="{608B8F00-F876-42C5-A16E-D5838152C156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324599" y="6061686"/>
            <a:ext cx="5410201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9" name="Текст 7">
            <a:extLst>
              <a:ext uri="{FF2B5EF4-FFF2-40B4-BE49-F238E27FC236}">
                <a16:creationId xmlns:a16="http://schemas.microsoft.com/office/drawing/2014/main" id="{1916D2E9-AFA8-4568-9814-3ACAE58248E6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6324599" y="2741356"/>
            <a:ext cx="541020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40" name="Text Placeholder 7">
            <a:extLst>
              <a:ext uri="{FF2B5EF4-FFF2-40B4-BE49-F238E27FC236}">
                <a16:creationId xmlns:a16="http://schemas.microsoft.com/office/drawing/2014/main" id="{4A7FBBDE-CB9C-4838-8750-88C793BF6A63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57200" y="6061686"/>
            <a:ext cx="5419726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1" name="Текст 7">
            <a:extLst>
              <a:ext uri="{FF2B5EF4-FFF2-40B4-BE49-F238E27FC236}">
                <a16:creationId xmlns:a16="http://schemas.microsoft.com/office/drawing/2014/main" id="{A49E3B64-2AEA-44A1-ADB0-4D957AE7899B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459579" y="2741356"/>
            <a:ext cx="541972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2" name="Прямая соединительная линия 41">
            <a:extLst>
              <a:ext uri="{FF2B5EF4-FFF2-40B4-BE49-F238E27FC236}">
                <a16:creationId xmlns:a16="http://schemas.microsoft.com/office/drawing/2014/main" id="{11552C4E-BA96-4114-8207-3FF1807178FB}"/>
              </a:ext>
            </a:extLst>
          </p:cNvPr>
          <p:cNvCxnSpPr>
            <a:cxnSpLocks/>
          </p:cNvCxnSpPr>
          <p:nvPr userDrawn="1"/>
        </p:nvCxnSpPr>
        <p:spPr>
          <a:xfrm>
            <a:off x="459579" y="3069815"/>
            <a:ext cx="541972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092D8E03-8970-4BDA-BAB3-0BC404AC177D}"/>
              </a:ext>
            </a:extLst>
          </p:cNvPr>
          <p:cNvCxnSpPr>
            <a:cxnSpLocks/>
          </p:cNvCxnSpPr>
          <p:nvPr userDrawn="1"/>
        </p:nvCxnSpPr>
        <p:spPr>
          <a:xfrm>
            <a:off x="6327896" y="3069815"/>
            <a:ext cx="53949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Content Placeholder 9">
            <a:extLst>
              <a:ext uri="{FF2B5EF4-FFF2-40B4-BE49-F238E27FC236}">
                <a16:creationId xmlns:a16="http://schemas.microsoft.com/office/drawing/2014/main" id="{414CE61B-C536-4B66-9E59-7D472EEE42A1}"/>
              </a:ext>
            </a:extLst>
          </p:cNvPr>
          <p:cNvSpPr>
            <a:spLocks noGrp="1"/>
          </p:cNvSpPr>
          <p:nvPr>
            <p:ph sz="quarter" idx="66" hasCustomPrompt="1"/>
          </p:nvPr>
        </p:nvSpPr>
        <p:spPr>
          <a:xfrm>
            <a:off x="459579" y="3138230"/>
            <a:ext cx="5419726" cy="2734243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5" name="Content Placeholder 9">
            <a:extLst>
              <a:ext uri="{FF2B5EF4-FFF2-40B4-BE49-F238E27FC236}">
                <a16:creationId xmlns:a16="http://schemas.microsoft.com/office/drawing/2014/main" id="{3E50F61F-8DE7-4548-8D09-64D6C0BEC8DA}"/>
              </a:ext>
            </a:extLst>
          </p:cNvPr>
          <p:cNvSpPr>
            <a:spLocks noGrp="1"/>
          </p:cNvSpPr>
          <p:nvPr>
            <p:ph sz="quarter" idx="67" hasCustomPrompt="1"/>
          </p:nvPr>
        </p:nvSpPr>
        <p:spPr>
          <a:xfrm>
            <a:off x="6324599" y="3138230"/>
            <a:ext cx="5410201" cy="2734243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C05335C-78D6-8A4D-12DC-38DE857DA8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68739"/>
            <a:ext cx="1028700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E6C0E9A-04C1-E02E-7CCF-23D7BC4130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1" y="6453350"/>
            <a:ext cx="5429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59">
            <a:extLst>
              <a:ext uri="{FF2B5EF4-FFF2-40B4-BE49-F238E27FC236}">
                <a16:creationId xmlns:a16="http://schemas.microsoft.com/office/drawing/2014/main" id="{702210CC-0929-7C6E-CFAA-380C38B0447B}"/>
              </a:ext>
            </a:extLst>
          </p:cNvPr>
          <p:cNvSpPr/>
          <p:nvPr userDrawn="1"/>
        </p:nvSpPr>
        <p:spPr>
          <a:xfrm>
            <a:off x="460047" y="1091884"/>
            <a:ext cx="47925" cy="140049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rIns="288000" rtlCol="0" anchor="ctr"/>
          <a:lstStyle/>
          <a:p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9" name="Текст 5">
            <a:extLst>
              <a:ext uri="{FF2B5EF4-FFF2-40B4-BE49-F238E27FC236}">
                <a16:creationId xmlns:a16="http://schemas.microsoft.com/office/drawing/2014/main" id="{FD07192A-D47B-B1A7-46A2-7C4C74C4AFE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6053" y="1091883"/>
            <a:ext cx="5371799" cy="1400400"/>
          </a:xfrm>
          <a:solidFill>
            <a:schemeClr val="bg1">
              <a:lumMod val="95000"/>
            </a:schemeClr>
          </a:solidFill>
        </p:spPr>
        <p:txBody>
          <a:bodyPr lIns="205200" tIns="72000" rIns="144000" bIns="72000" anchor="ctr"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Rectangle 59">
            <a:extLst>
              <a:ext uri="{FF2B5EF4-FFF2-40B4-BE49-F238E27FC236}">
                <a16:creationId xmlns:a16="http://schemas.microsoft.com/office/drawing/2014/main" id="{835B083F-9EDD-4284-1427-FDC7C94C9A15}"/>
              </a:ext>
            </a:extLst>
          </p:cNvPr>
          <p:cNvSpPr/>
          <p:nvPr userDrawn="1"/>
        </p:nvSpPr>
        <p:spPr>
          <a:xfrm>
            <a:off x="6320945" y="1091884"/>
            <a:ext cx="47925" cy="140049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rIns="288000" rtlCol="0" anchor="ctr"/>
          <a:lstStyle/>
          <a:p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11" name="Текст 5">
            <a:extLst>
              <a:ext uri="{FF2B5EF4-FFF2-40B4-BE49-F238E27FC236}">
                <a16:creationId xmlns:a16="http://schemas.microsoft.com/office/drawing/2014/main" id="{C931BDB0-2DFA-B9FC-C3FB-F971DCA01999}"/>
              </a:ext>
            </a:extLst>
          </p:cNvPr>
          <p:cNvSpPr>
            <a:spLocks noGrp="1"/>
          </p:cNvSpPr>
          <p:nvPr>
            <p:ph type="body" sz="quarter" idx="89" hasCustomPrompt="1"/>
          </p:nvPr>
        </p:nvSpPr>
        <p:spPr>
          <a:xfrm>
            <a:off x="6366949" y="1091883"/>
            <a:ext cx="5365006" cy="1400400"/>
          </a:xfrm>
          <a:solidFill>
            <a:schemeClr val="bg1">
              <a:lumMod val="95000"/>
            </a:schemeClr>
          </a:solidFill>
        </p:spPr>
        <p:txBody>
          <a:bodyPr lIns="205200" tIns="72000" rIns="144000" bIns="72000" anchor="ctr"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A16AA0-A7CE-2781-951A-A8BE5FF852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62249"/>
            <a:ext cx="9372601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334410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_Текст 3 шт., Диаграмма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 Placeholder 7">
            <a:extLst>
              <a:ext uri="{FF2B5EF4-FFF2-40B4-BE49-F238E27FC236}">
                <a16:creationId xmlns:a16="http://schemas.microsoft.com/office/drawing/2014/main" id="{5EE94929-948E-4C1A-AD64-75C36D106DA4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55764" y="6060358"/>
            <a:ext cx="3596288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6" name="Текст 7">
            <a:extLst>
              <a:ext uri="{FF2B5EF4-FFF2-40B4-BE49-F238E27FC236}">
                <a16:creationId xmlns:a16="http://schemas.microsoft.com/office/drawing/2014/main" id="{7E143F1F-684C-4FEE-9CCA-22E00F19851E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457201" y="2747014"/>
            <a:ext cx="3597122" cy="3214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B7DEB2B1-3036-407F-8DA4-C9C84A67427B}"/>
              </a:ext>
            </a:extLst>
          </p:cNvPr>
          <p:cNvCxnSpPr>
            <a:cxnSpLocks/>
          </p:cNvCxnSpPr>
          <p:nvPr userDrawn="1"/>
        </p:nvCxnSpPr>
        <p:spPr>
          <a:xfrm>
            <a:off x="457200" y="3068487"/>
            <a:ext cx="359947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 Placeholder 7">
            <a:extLst>
              <a:ext uri="{FF2B5EF4-FFF2-40B4-BE49-F238E27FC236}">
                <a16:creationId xmlns:a16="http://schemas.microsoft.com/office/drawing/2014/main" id="{C06C286A-EDF4-43C0-8BC8-CF3A94C0569A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4297666" y="6060358"/>
            <a:ext cx="3596288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0" name="Текст 7">
            <a:extLst>
              <a:ext uri="{FF2B5EF4-FFF2-40B4-BE49-F238E27FC236}">
                <a16:creationId xmlns:a16="http://schemas.microsoft.com/office/drawing/2014/main" id="{27749A45-DF58-4FD5-AC52-E3890054356D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4299103" y="2747014"/>
            <a:ext cx="3597122" cy="3214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2" name="Прямая соединительная линия 41">
            <a:extLst>
              <a:ext uri="{FF2B5EF4-FFF2-40B4-BE49-F238E27FC236}">
                <a16:creationId xmlns:a16="http://schemas.microsoft.com/office/drawing/2014/main" id="{CDF85D56-7C03-4A4B-84CD-6A566BC7AB04}"/>
              </a:ext>
            </a:extLst>
          </p:cNvPr>
          <p:cNvCxnSpPr>
            <a:cxnSpLocks/>
          </p:cNvCxnSpPr>
          <p:nvPr userDrawn="1"/>
        </p:nvCxnSpPr>
        <p:spPr>
          <a:xfrm>
            <a:off x="4299102" y="3068487"/>
            <a:ext cx="359947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 Placeholder 7">
            <a:extLst>
              <a:ext uri="{FF2B5EF4-FFF2-40B4-BE49-F238E27FC236}">
                <a16:creationId xmlns:a16="http://schemas.microsoft.com/office/drawing/2014/main" id="{D443F0F4-09A0-45F1-B109-8177B7230BA6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8148638" y="6060358"/>
            <a:ext cx="3585330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4" name="Текст 7">
            <a:extLst>
              <a:ext uri="{FF2B5EF4-FFF2-40B4-BE49-F238E27FC236}">
                <a16:creationId xmlns:a16="http://schemas.microsoft.com/office/drawing/2014/main" id="{AC295CD9-C765-4A02-AC1A-EB509A4B4F03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8150076" y="2747014"/>
            <a:ext cx="3586162" cy="3214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6" name="Прямая соединительная линия 45">
            <a:extLst>
              <a:ext uri="{FF2B5EF4-FFF2-40B4-BE49-F238E27FC236}">
                <a16:creationId xmlns:a16="http://schemas.microsoft.com/office/drawing/2014/main" id="{46F7D1A3-7E2B-44E6-A28C-1E658A367D29}"/>
              </a:ext>
            </a:extLst>
          </p:cNvPr>
          <p:cNvCxnSpPr>
            <a:cxnSpLocks/>
          </p:cNvCxnSpPr>
          <p:nvPr userDrawn="1"/>
        </p:nvCxnSpPr>
        <p:spPr>
          <a:xfrm>
            <a:off x="8150074" y="3068487"/>
            <a:ext cx="358851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59">
            <a:extLst>
              <a:ext uri="{FF2B5EF4-FFF2-40B4-BE49-F238E27FC236}">
                <a16:creationId xmlns:a16="http://schemas.microsoft.com/office/drawing/2014/main" id="{835CDA0B-7955-4660-85B7-E7C5B37FD55D}"/>
              </a:ext>
            </a:extLst>
          </p:cNvPr>
          <p:cNvSpPr/>
          <p:nvPr userDrawn="1"/>
        </p:nvSpPr>
        <p:spPr>
          <a:xfrm>
            <a:off x="460047" y="1091884"/>
            <a:ext cx="47925" cy="140049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rIns="288000" rtlCol="0" anchor="ctr"/>
          <a:lstStyle/>
          <a:p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41" name="Content Placeholder 9">
            <a:extLst>
              <a:ext uri="{FF2B5EF4-FFF2-40B4-BE49-F238E27FC236}">
                <a16:creationId xmlns:a16="http://schemas.microsoft.com/office/drawing/2014/main" id="{8BD8F459-4CDF-46ED-9729-DFDB0934E834}"/>
              </a:ext>
            </a:extLst>
          </p:cNvPr>
          <p:cNvSpPr>
            <a:spLocks noGrp="1"/>
          </p:cNvSpPr>
          <p:nvPr>
            <p:ph sz="quarter" idx="84" hasCustomPrompt="1"/>
          </p:nvPr>
        </p:nvSpPr>
        <p:spPr>
          <a:xfrm>
            <a:off x="457201" y="3142464"/>
            <a:ext cx="3596400" cy="2736000"/>
          </a:xfrm>
        </p:spPr>
        <p:txBody>
          <a:bodyPr vert="horz" lIns="0" tIns="0" rIns="0" bIns="0" rtlCol="0">
            <a:norm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ru-RU" dirty="0"/>
            </a:lvl5pPr>
          </a:lstStyle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5" name="Content Placeholder 9">
            <a:extLst>
              <a:ext uri="{FF2B5EF4-FFF2-40B4-BE49-F238E27FC236}">
                <a16:creationId xmlns:a16="http://schemas.microsoft.com/office/drawing/2014/main" id="{AA5ED615-2AD8-47C7-9B38-584D4C41809F}"/>
              </a:ext>
            </a:extLst>
          </p:cNvPr>
          <p:cNvSpPr>
            <a:spLocks noGrp="1"/>
          </p:cNvSpPr>
          <p:nvPr>
            <p:ph sz="quarter" idx="85" hasCustomPrompt="1"/>
          </p:nvPr>
        </p:nvSpPr>
        <p:spPr>
          <a:xfrm>
            <a:off x="4299102" y="3142464"/>
            <a:ext cx="3596400" cy="2736000"/>
          </a:xfrm>
        </p:spPr>
        <p:txBody>
          <a:bodyPr vert="horz" lIns="0" tIns="0" rIns="0" bIns="0" rtlCol="0">
            <a:norm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ru-RU" dirty="0"/>
            </a:lvl5pPr>
          </a:lstStyle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9" name="Content Placeholder 9">
            <a:extLst>
              <a:ext uri="{FF2B5EF4-FFF2-40B4-BE49-F238E27FC236}">
                <a16:creationId xmlns:a16="http://schemas.microsoft.com/office/drawing/2014/main" id="{5BEFC138-3E08-455C-8298-B4B9AE77474B}"/>
              </a:ext>
            </a:extLst>
          </p:cNvPr>
          <p:cNvSpPr>
            <a:spLocks noGrp="1"/>
          </p:cNvSpPr>
          <p:nvPr>
            <p:ph sz="quarter" idx="86" hasCustomPrompt="1"/>
          </p:nvPr>
        </p:nvSpPr>
        <p:spPr>
          <a:xfrm>
            <a:off x="8150076" y="3142464"/>
            <a:ext cx="3596400" cy="2736000"/>
          </a:xfrm>
        </p:spPr>
        <p:txBody>
          <a:bodyPr vert="horz" lIns="0" tIns="0" rIns="0" bIns="0" rtlCol="0">
            <a:norm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ru-RU" dirty="0"/>
            </a:lvl5pPr>
          </a:lstStyle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2" name="Текст 5">
            <a:extLst>
              <a:ext uri="{FF2B5EF4-FFF2-40B4-BE49-F238E27FC236}">
                <a16:creationId xmlns:a16="http://schemas.microsoft.com/office/drawing/2014/main" id="{EC8D622A-68E2-4968-B54B-4C58A5F4547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6052" y="1091883"/>
            <a:ext cx="3546000" cy="1400400"/>
          </a:xfrm>
          <a:solidFill>
            <a:schemeClr val="bg1">
              <a:lumMod val="95000"/>
            </a:schemeClr>
          </a:solidFill>
        </p:spPr>
        <p:txBody>
          <a:bodyPr lIns="205200" tIns="72000" rIns="144000" bIns="72000" anchor="ctr"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9CE66A5-219D-69D3-0C87-22A76AE920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68739"/>
            <a:ext cx="1028700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EA70572-6A6A-562C-E6F7-45637D34F9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1" y="6453350"/>
            <a:ext cx="5429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59">
            <a:extLst>
              <a:ext uri="{FF2B5EF4-FFF2-40B4-BE49-F238E27FC236}">
                <a16:creationId xmlns:a16="http://schemas.microsoft.com/office/drawing/2014/main" id="{F23F5DAE-61F7-DF21-278D-CACF98BB884F}"/>
              </a:ext>
            </a:extLst>
          </p:cNvPr>
          <p:cNvSpPr/>
          <p:nvPr userDrawn="1"/>
        </p:nvSpPr>
        <p:spPr>
          <a:xfrm>
            <a:off x="4297939" y="1091884"/>
            <a:ext cx="47925" cy="140049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rIns="288000" rtlCol="0" anchor="ctr"/>
          <a:lstStyle/>
          <a:p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9" name="Текст 5">
            <a:extLst>
              <a:ext uri="{FF2B5EF4-FFF2-40B4-BE49-F238E27FC236}">
                <a16:creationId xmlns:a16="http://schemas.microsoft.com/office/drawing/2014/main" id="{74CD18CE-36E5-9064-7870-E3ECA49E8143}"/>
              </a:ext>
            </a:extLst>
          </p:cNvPr>
          <p:cNvSpPr>
            <a:spLocks noGrp="1"/>
          </p:cNvSpPr>
          <p:nvPr>
            <p:ph type="body" sz="quarter" idx="89" hasCustomPrompt="1"/>
          </p:nvPr>
        </p:nvSpPr>
        <p:spPr>
          <a:xfrm>
            <a:off x="4343944" y="1091883"/>
            <a:ext cx="3546000" cy="1400400"/>
          </a:xfrm>
          <a:solidFill>
            <a:schemeClr val="bg1">
              <a:lumMod val="95000"/>
            </a:schemeClr>
          </a:solidFill>
        </p:spPr>
        <p:txBody>
          <a:bodyPr lIns="205200" tIns="72000" rIns="144000" bIns="72000" anchor="ctr"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Rectangle 59">
            <a:extLst>
              <a:ext uri="{FF2B5EF4-FFF2-40B4-BE49-F238E27FC236}">
                <a16:creationId xmlns:a16="http://schemas.microsoft.com/office/drawing/2014/main" id="{AC5FCB1B-7B16-EB99-6152-50A3D0697EC2}"/>
              </a:ext>
            </a:extLst>
          </p:cNvPr>
          <p:cNvSpPr/>
          <p:nvPr userDrawn="1"/>
        </p:nvSpPr>
        <p:spPr>
          <a:xfrm>
            <a:off x="8139949" y="1091884"/>
            <a:ext cx="47925" cy="140049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rIns="288000" rtlCol="0" anchor="ctr"/>
          <a:lstStyle/>
          <a:p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11" name="Текст 5">
            <a:extLst>
              <a:ext uri="{FF2B5EF4-FFF2-40B4-BE49-F238E27FC236}">
                <a16:creationId xmlns:a16="http://schemas.microsoft.com/office/drawing/2014/main" id="{C5458FB8-EA24-9BAB-961B-7A06D65CB697}"/>
              </a:ext>
            </a:extLst>
          </p:cNvPr>
          <p:cNvSpPr>
            <a:spLocks noGrp="1"/>
          </p:cNvSpPr>
          <p:nvPr>
            <p:ph type="body" sz="quarter" idx="90" hasCustomPrompt="1"/>
          </p:nvPr>
        </p:nvSpPr>
        <p:spPr>
          <a:xfrm>
            <a:off x="8185955" y="1091883"/>
            <a:ext cx="3546000" cy="1400400"/>
          </a:xfrm>
          <a:solidFill>
            <a:schemeClr val="bg1">
              <a:lumMod val="95000"/>
            </a:schemeClr>
          </a:solidFill>
        </p:spPr>
        <p:txBody>
          <a:bodyPr lIns="205200" tIns="72000" rIns="144000" bIns="72000" anchor="ctr"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FDDF9E1-916C-560E-8DCE-A4C9315C27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62249"/>
            <a:ext cx="9372601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541532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1_Разделите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18">
            <a:extLst>
              <a:ext uri="{FF2B5EF4-FFF2-40B4-BE49-F238E27FC236}">
                <a16:creationId xmlns:a16="http://schemas.microsoft.com/office/drawing/2014/main" id="{D5286681-6CF2-9D41-A364-85DEBC6A64A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7201" y="457200"/>
            <a:ext cx="1462800" cy="22868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4CBDC43F-1589-47DA-99D8-E151A85433E9}"/>
              </a:ext>
            </a:extLst>
          </p:cNvPr>
          <p:cNvSpPr/>
          <p:nvPr userDrawn="1"/>
        </p:nvSpPr>
        <p:spPr>
          <a:xfrm rot="5400000">
            <a:off x="-57363" y="1200365"/>
            <a:ext cx="917999" cy="8032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55D20B-36AB-4A58-B4F0-8693286A007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70245" y="3084920"/>
            <a:ext cx="9360000" cy="1387046"/>
          </a:xfrm>
        </p:spPr>
        <p:txBody>
          <a:bodyPr vert="horz" wrap="square" lIns="0" tIns="0" rIns="0" bIns="0" rtlCol="0" anchor="t" anchorCtr="0">
            <a:normAutofit/>
          </a:bodyPr>
          <a:lstStyle>
            <a:lvl1pPr>
              <a:defRPr lang="en-US" sz="4800" dirty="0"/>
            </a:lvl1pPr>
          </a:lstStyle>
          <a:p>
            <a:pPr marL="0" lvl="0">
              <a:lnSpc>
                <a:spcPts val="54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разделителя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A49E74-B395-4DC0-9905-19B064E22AF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70246" y="4766017"/>
            <a:ext cx="6603554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 1 (опционально)</a:t>
            </a:r>
            <a:endParaRPr lang="en-US" dirty="0"/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F27ECBD3-D0B4-4356-ACBE-BDDAD77DA2B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70246" y="5226351"/>
            <a:ext cx="6603554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Подзаголовок 2 (опционально)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38131B2-8342-4742-970C-CD3D797DEEAC}"/>
              </a:ext>
            </a:extLst>
          </p:cNvPr>
          <p:cNvSpPr/>
          <p:nvPr userDrawn="1"/>
        </p:nvSpPr>
        <p:spPr>
          <a:xfrm rot="5400000">
            <a:off x="6060282" y="-3199608"/>
            <a:ext cx="457199" cy="1097121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F35CD31-06AE-48F0-B8E3-FE2C5D5B9297}"/>
              </a:ext>
            </a:extLst>
          </p:cNvPr>
          <p:cNvSpPr/>
          <p:nvPr userDrawn="1"/>
        </p:nvSpPr>
        <p:spPr>
          <a:xfrm rot="5400000">
            <a:off x="11754643" y="2534447"/>
            <a:ext cx="457201" cy="41751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220116524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1_Титу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83773474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36" name="Слайд think-cell" r:id="rId4" imgW="470" imgH="469" progId="TCLayout.ActiveDocument.1">
                  <p:embed/>
                </p:oleObj>
              </mc:Choice>
              <mc:Fallback>
                <p:oleObj name="Слайд think-cell" r:id="rId4" imgW="470" imgH="469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2BF1AD02-4937-475A-A95A-A58946F5ACE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543800" y="0"/>
            <a:ext cx="4648201" cy="54864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lang="en-US">
                <a:solidFill>
                  <a:sysClr val="windowText" lastClr="000000"/>
                </a:solidFill>
              </a:defRPr>
            </a:lvl1pPr>
          </a:lstStyle>
          <a:p>
            <a:pPr marL="144000" lvl="0" indent="-144000"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666E99C-E850-4B71-BE01-59C1D4FD2CC1}"/>
              </a:ext>
            </a:extLst>
          </p:cNvPr>
          <p:cNvSpPr/>
          <p:nvPr userDrawn="1"/>
        </p:nvSpPr>
        <p:spPr>
          <a:xfrm rot="5400000">
            <a:off x="-1" y="6400801"/>
            <a:ext cx="457200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4C93761-35A0-4469-8304-7C5F0B4D3F27}"/>
              </a:ext>
            </a:extLst>
          </p:cNvPr>
          <p:cNvSpPr/>
          <p:nvPr userDrawn="1"/>
        </p:nvSpPr>
        <p:spPr>
          <a:xfrm rot="5400000">
            <a:off x="3770746" y="2627746"/>
            <a:ext cx="457200" cy="70889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0976336-608D-45E1-86B0-AF885E9CA4A4}"/>
              </a:ext>
            </a:extLst>
          </p:cNvPr>
          <p:cNvSpPr/>
          <p:nvPr userDrawn="1"/>
        </p:nvSpPr>
        <p:spPr>
          <a:xfrm rot="5400000">
            <a:off x="9636816" y="3390901"/>
            <a:ext cx="462163" cy="46482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5" name="Graphic 22">
            <a:extLst>
              <a:ext uri="{FF2B5EF4-FFF2-40B4-BE49-F238E27FC236}">
                <a16:creationId xmlns:a16="http://schemas.microsoft.com/office/drawing/2014/main" id="{1C6AE1E4-4CA0-759C-3225-0B9822DD86E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AEB9110-D360-C4C4-4DF7-81DB5B9C08A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6791" y="1493235"/>
            <a:ext cx="6629810" cy="1387046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0B4E685A-7579-9B5B-B7D4-5901823A4B1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6790" y="3122143"/>
            <a:ext cx="6629810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16C3C738-3E94-0E5B-D99E-798B06B508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9130" y="3791521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51898780-4197-CC91-CF3D-6C0390A4BC8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9130" y="4135457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10" name="Graphic 21">
            <a:extLst>
              <a:ext uri="{FF2B5EF4-FFF2-40B4-BE49-F238E27FC236}">
                <a16:creationId xmlns:a16="http://schemas.microsoft.com/office/drawing/2014/main" id="{0ECD8080-2BCC-1317-6C28-C556D6D8A066}"/>
              </a:ext>
            </a:extLst>
          </p:cNvPr>
          <p:cNvGrpSpPr/>
          <p:nvPr userDrawn="1"/>
        </p:nvGrpSpPr>
        <p:grpSpPr>
          <a:xfrm>
            <a:off x="460249" y="3779361"/>
            <a:ext cx="182562" cy="208986"/>
            <a:chOff x="433348" y="3779361"/>
            <a:chExt cx="182562" cy="208986"/>
          </a:xfrm>
        </p:grpSpPr>
        <p:sp>
          <p:nvSpPr>
            <p:cNvPr id="11" name="Полилиния: фигура 10">
              <a:extLst>
                <a:ext uri="{FF2B5EF4-FFF2-40B4-BE49-F238E27FC236}">
                  <a16:creationId xmlns:a16="http://schemas.microsoft.com/office/drawing/2014/main" id="{72AD18E5-A1A6-5099-B861-88B5E7394386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2" name="Полилиния: фигура 11">
              <a:extLst>
                <a:ext uri="{FF2B5EF4-FFF2-40B4-BE49-F238E27FC236}">
                  <a16:creationId xmlns:a16="http://schemas.microsoft.com/office/drawing/2014/main" id="{0E9B87F5-8E86-1484-180A-B80EFBF5D318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13" name="Graphic 20">
            <a:extLst>
              <a:ext uri="{FF2B5EF4-FFF2-40B4-BE49-F238E27FC236}">
                <a16:creationId xmlns:a16="http://schemas.microsoft.com/office/drawing/2014/main" id="{C87C18F7-861C-A43E-9D41-A1BEDD73E25C}"/>
              </a:ext>
            </a:extLst>
          </p:cNvPr>
          <p:cNvGrpSpPr/>
          <p:nvPr userDrawn="1"/>
        </p:nvGrpSpPr>
        <p:grpSpPr>
          <a:xfrm>
            <a:off x="443581" y="4113887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id="{27B12864-388F-DEB9-2069-E13641CE154D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6" name="Полилиния: фигура 15">
              <a:extLst>
                <a:ext uri="{FF2B5EF4-FFF2-40B4-BE49-F238E27FC236}">
                  <a16:creationId xmlns:a16="http://schemas.microsoft.com/office/drawing/2014/main" id="{F10109FA-8A6F-D8D2-72FD-2CAB720F8101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6" name="Полилиния: фигура 25">
              <a:extLst>
                <a:ext uri="{FF2B5EF4-FFF2-40B4-BE49-F238E27FC236}">
                  <a16:creationId xmlns:a16="http://schemas.microsoft.com/office/drawing/2014/main" id="{3A609364-C90F-DD63-1321-C3F8230FC02F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5" name="Полилиния: фигура 34">
              <a:extLst>
                <a:ext uri="{FF2B5EF4-FFF2-40B4-BE49-F238E27FC236}">
                  <a16:creationId xmlns:a16="http://schemas.microsoft.com/office/drawing/2014/main" id="{9B1C0D66-D96C-1826-EA4F-3D0E47ACB368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6" name="Полилиния: фигура 35">
              <a:extLst>
                <a:ext uri="{FF2B5EF4-FFF2-40B4-BE49-F238E27FC236}">
                  <a16:creationId xmlns:a16="http://schemas.microsoft.com/office/drawing/2014/main" id="{30C87122-CF82-F069-EF92-4F796CF15F1C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7" name="Полилиния: фигура 36">
              <a:extLst>
                <a:ext uri="{FF2B5EF4-FFF2-40B4-BE49-F238E27FC236}">
                  <a16:creationId xmlns:a16="http://schemas.microsoft.com/office/drawing/2014/main" id="{AB714EBC-ECE2-9D91-64A9-CFC27CBB4518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8" name="Полилиния: фигура 37">
              <a:extLst>
                <a:ext uri="{FF2B5EF4-FFF2-40B4-BE49-F238E27FC236}">
                  <a16:creationId xmlns:a16="http://schemas.microsoft.com/office/drawing/2014/main" id="{0EADF599-664C-7A10-8D6A-4ED2CAC3CE1A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0457309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1_Разделите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CBDC43F-1589-47DA-99D8-E151A85433E9}"/>
              </a:ext>
            </a:extLst>
          </p:cNvPr>
          <p:cNvSpPr/>
          <p:nvPr userDrawn="1"/>
        </p:nvSpPr>
        <p:spPr>
          <a:xfrm rot="5400000">
            <a:off x="-229891" y="686894"/>
            <a:ext cx="3200398" cy="27410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9B8A156B-0292-451D-8C2A-F8A07F74A3F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21430" y="914402"/>
            <a:ext cx="4562587" cy="5481437"/>
          </a:xfrm>
          <a:custGeom>
            <a:avLst/>
            <a:gdLst>
              <a:gd name="connsiteX0" fmla="*/ 0 w 4566225"/>
              <a:gd name="connsiteY0" fmla="*/ 0 h 5436560"/>
              <a:gd name="connsiteX1" fmla="*/ 4566225 w 4566225"/>
              <a:gd name="connsiteY1" fmla="*/ 0 h 5436560"/>
              <a:gd name="connsiteX2" fmla="*/ 4566225 w 4566225"/>
              <a:gd name="connsiteY2" fmla="*/ 4983861 h 5436560"/>
              <a:gd name="connsiteX3" fmla="*/ 2738235 w 4566225"/>
              <a:gd name="connsiteY3" fmla="*/ 4983861 h 5436560"/>
              <a:gd name="connsiteX4" fmla="*/ 2738235 w 4566225"/>
              <a:gd name="connsiteY4" fmla="*/ 5436560 h 5436560"/>
              <a:gd name="connsiteX5" fmla="*/ 0 w 4566225"/>
              <a:gd name="connsiteY5" fmla="*/ 5436560 h 5436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66225" h="5436560">
                <a:moveTo>
                  <a:pt x="0" y="0"/>
                </a:moveTo>
                <a:lnTo>
                  <a:pt x="4566225" y="0"/>
                </a:lnTo>
                <a:lnTo>
                  <a:pt x="4566225" y="4983861"/>
                </a:lnTo>
                <a:lnTo>
                  <a:pt x="2738235" y="4983861"/>
                </a:lnTo>
                <a:lnTo>
                  <a:pt x="2738235" y="5436560"/>
                </a:lnTo>
                <a:lnTo>
                  <a:pt x="0" y="543656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>
                <a:solidFill>
                  <a:sysClr val="windowText" lastClr="000000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074D40D-6EB2-4CBA-9889-4EB0F75A1F91}"/>
              </a:ext>
            </a:extLst>
          </p:cNvPr>
          <p:cNvSpPr/>
          <p:nvPr/>
        </p:nvSpPr>
        <p:spPr>
          <a:xfrm rot="5400000">
            <a:off x="6400801" y="6400801"/>
            <a:ext cx="457200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DABE009-96D4-4010-8D43-90645C98303A}"/>
              </a:ext>
            </a:extLst>
          </p:cNvPr>
          <p:cNvSpPr/>
          <p:nvPr userDrawn="1"/>
        </p:nvSpPr>
        <p:spPr>
          <a:xfrm rot="5400000">
            <a:off x="4800601" y="4800603"/>
            <a:ext cx="457198" cy="27431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495F88C-7FA0-49EE-AE5D-DD718586810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97990" y="1208829"/>
            <a:ext cx="5336810" cy="1439497"/>
          </a:xfrm>
        </p:spPr>
        <p:txBody>
          <a:bodyPr wrap="square" anchor="b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разделителя</a:t>
            </a:r>
            <a:endParaRPr lang="en-US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E2BDB9E1-97EB-41B7-8728-07D4F9C72D5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448480" y="2942376"/>
            <a:ext cx="5283938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 1 (опционально)</a:t>
            </a:r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2A0DB93F-4941-4F18-A7D4-2CEDA4B7F7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448480" y="3420490"/>
            <a:ext cx="528393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Подзаголовок 2 (опционально)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26617D1-1BC7-AA7F-4547-92CBA92DB2E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1754" y="457202"/>
            <a:ext cx="1463042" cy="22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40432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2_Разделите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>
            <a:extLst>
              <a:ext uri="{FF2B5EF4-FFF2-40B4-BE49-F238E27FC236}">
                <a16:creationId xmlns:a16="http://schemas.microsoft.com/office/drawing/2014/main" id="{0D9344FA-E910-18CE-7883-5AB4F0B72DD4}"/>
              </a:ext>
            </a:extLst>
          </p:cNvPr>
          <p:cNvSpPr/>
          <p:nvPr userDrawn="1"/>
        </p:nvSpPr>
        <p:spPr>
          <a:xfrm rot="5400000">
            <a:off x="-229891" y="686894"/>
            <a:ext cx="3200398" cy="27410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7" name="Picture 6" descr="A picture containing large, train, glass, track&#10;&#10;Description automatically generated">
            <a:extLst>
              <a:ext uri="{FF2B5EF4-FFF2-40B4-BE49-F238E27FC236}">
                <a16:creationId xmlns:a16="http://schemas.microsoft.com/office/drawing/2014/main" id="{FAA2D909-E87B-4052-89D5-FE694CD70C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8255" y="914400"/>
            <a:ext cx="4558146" cy="5481438"/>
          </a:xfrm>
          <a:prstGeom prst="rect">
            <a:avLst/>
          </a:prstGeom>
        </p:spPr>
      </p:pic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85156845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104" name="Слайд think-cell" r:id="rId5" imgW="470" imgH="469" progId="TCLayout.ActiveDocument.1">
                  <p:embed/>
                </p:oleObj>
              </mc:Choice>
              <mc:Fallback>
                <p:oleObj name="Слайд think-cell" r:id="rId5" imgW="470" imgH="469" progId="TCLayout.ActiveDocument.1">
                  <p:embed/>
                  <p:pic>
                    <p:nvPicPr>
                      <p:cNvPr id="3" name="Объект 2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itle 1">
            <a:extLst>
              <a:ext uri="{FF2B5EF4-FFF2-40B4-BE49-F238E27FC236}">
                <a16:creationId xmlns:a16="http://schemas.microsoft.com/office/drawing/2014/main" id="{E495F88C-7FA0-49EE-AE5D-DD718586810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97990" y="1208829"/>
            <a:ext cx="5336810" cy="1439497"/>
          </a:xfrm>
        </p:spPr>
        <p:txBody>
          <a:bodyPr wrap="square" anchor="b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разделителя</a:t>
            </a:r>
            <a:endParaRPr lang="en-US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E2BDB9E1-97EB-41B7-8728-07D4F9C72D5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448480" y="2942376"/>
            <a:ext cx="5283938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 1 (опционально)</a:t>
            </a:r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2A0DB93F-4941-4F18-A7D4-2CEDA4B7F7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448480" y="3420490"/>
            <a:ext cx="528393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Подзаголовок 2 (опционально)</a:t>
            </a:r>
          </a:p>
        </p:txBody>
      </p:sp>
      <p:sp>
        <p:nvSpPr>
          <p:cNvPr id="4" name="Rectangle 10">
            <a:extLst>
              <a:ext uri="{FF2B5EF4-FFF2-40B4-BE49-F238E27FC236}">
                <a16:creationId xmlns:a16="http://schemas.microsoft.com/office/drawing/2014/main" id="{3CAE7E52-0DCA-EA77-9F6F-5E32F885B21B}"/>
              </a:ext>
            </a:extLst>
          </p:cNvPr>
          <p:cNvSpPr/>
          <p:nvPr userDrawn="1"/>
        </p:nvSpPr>
        <p:spPr>
          <a:xfrm rot="5400000">
            <a:off x="6400801" y="6400801"/>
            <a:ext cx="457200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5" name="Rectangle 14">
            <a:extLst>
              <a:ext uri="{FF2B5EF4-FFF2-40B4-BE49-F238E27FC236}">
                <a16:creationId xmlns:a16="http://schemas.microsoft.com/office/drawing/2014/main" id="{905A1E5A-44CF-7737-202B-5497C4BBEDB1}"/>
              </a:ext>
            </a:extLst>
          </p:cNvPr>
          <p:cNvSpPr/>
          <p:nvPr userDrawn="1"/>
        </p:nvSpPr>
        <p:spPr>
          <a:xfrm rot="5400000">
            <a:off x="4800601" y="4800603"/>
            <a:ext cx="457198" cy="27431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AEC2222-89AF-453D-7941-3C355A0741B6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1754" y="457202"/>
            <a:ext cx="1463042" cy="22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57006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3_Разделите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>
            <a:extLst>
              <a:ext uri="{FF2B5EF4-FFF2-40B4-BE49-F238E27FC236}">
                <a16:creationId xmlns:a16="http://schemas.microsoft.com/office/drawing/2014/main" id="{983A435D-139F-B9A7-1EC5-A35957A4BDB7}"/>
              </a:ext>
            </a:extLst>
          </p:cNvPr>
          <p:cNvSpPr/>
          <p:nvPr userDrawn="1"/>
        </p:nvSpPr>
        <p:spPr>
          <a:xfrm rot="5400000">
            <a:off x="-229891" y="686894"/>
            <a:ext cx="3200398" cy="27410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13" name="Picture 12" descr="A picture containing device&#10;&#10;Description automatically generated">
            <a:extLst>
              <a:ext uri="{FF2B5EF4-FFF2-40B4-BE49-F238E27FC236}">
                <a16:creationId xmlns:a16="http://schemas.microsoft.com/office/drawing/2014/main" id="{C1F6437E-4019-48B8-BDB5-03A66AB068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-151"/>
          <a:stretch/>
        </p:blipFill>
        <p:spPr>
          <a:xfrm>
            <a:off x="907474" y="914401"/>
            <a:ext cx="4585855" cy="5481436"/>
          </a:xfrm>
          <a:prstGeom prst="rect">
            <a:avLst/>
          </a:prstGeom>
        </p:spPr>
      </p:pic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6434973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28" name="Слайд think-cell" r:id="rId5" imgW="470" imgH="469" progId="TCLayout.ActiveDocument.1">
                  <p:embed/>
                </p:oleObj>
              </mc:Choice>
              <mc:Fallback>
                <p:oleObj name="Слайд think-cell" r:id="rId5" imgW="470" imgH="469" progId="TCLayout.ActiveDocument.1">
                  <p:embed/>
                  <p:pic>
                    <p:nvPicPr>
                      <p:cNvPr id="3" name="Объект 2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itle 1">
            <a:extLst>
              <a:ext uri="{FF2B5EF4-FFF2-40B4-BE49-F238E27FC236}">
                <a16:creationId xmlns:a16="http://schemas.microsoft.com/office/drawing/2014/main" id="{E495F88C-7FA0-49EE-AE5D-DD718586810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97990" y="1208829"/>
            <a:ext cx="5336810" cy="1439497"/>
          </a:xfrm>
        </p:spPr>
        <p:txBody>
          <a:bodyPr wrap="square" anchor="b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разделителя</a:t>
            </a:r>
            <a:endParaRPr lang="en-US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E2BDB9E1-97EB-41B7-8728-07D4F9C72D5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448480" y="2942376"/>
            <a:ext cx="5283938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 1 (опционально)</a:t>
            </a:r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2A0DB93F-4941-4F18-A7D4-2CEDA4B7F7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448480" y="3420490"/>
            <a:ext cx="528393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Подзаголовок 2 (опционально)</a:t>
            </a:r>
          </a:p>
        </p:txBody>
      </p:sp>
      <p:sp>
        <p:nvSpPr>
          <p:cNvPr id="4" name="Rectangle 10">
            <a:extLst>
              <a:ext uri="{FF2B5EF4-FFF2-40B4-BE49-F238E27FC236}">
                <a16:creationId xmlns:a16="http://schemas.microsoft.com/office/drawing/2014/main" id="{D9261BCE-3BF2-B6A3-E2BB-65DC04743F6C}"/>
              </a:ext>
            </a:extLst>
          </p:cNvPr>
          <p:cNvSpPr/>
          <p:nvPr userDrawn="1"/>
        </p:nvSpPr>
        <p:spPr>
          <a:xfrm rot="5400000">
            <a:off x="6400801" y="6400801"/>
            <a:ext cx="457200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5" name="Rectangle 14">
            <a:extLst>
              <a:ext uri="{FF2B5EF4-FFF2-40B4-BE49-F238E27FC236}">
                <a16:creationId xmlns:a16="http://schemas.microsoft.com/office/drawing/2014/main" id="{1A99C753-D5DD-351F-D175-DE0AA5E6D753}"/>
              </a:ext>
            </a:extLst>
          </p:cNvPr>
          <p:cNvSpPr/>
          <p:nvPr userDrawn="1"/>
        </p:nvSpPr>
        <p:spPr>
          <a:xfrm rot="5400000">
            <a:off x="4800601" y="4800603"/>
            <a:ext cx="457198" cy="27431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D82ADE9-637C-1D17-9972-EEC4419BDC8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1754" y="457202"/>
            <a:ext cx="1463042" cy="22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2676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Контакты (3 поля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ubtitle 2">
            <a:extLst>
              <a:ext uri="{FF2B5EF4-FFF2-40B4-BE49-F238E27FC236}">
                <a16:creationId xmlns:a16="http://schemas.microsoft.com/office/drawing/2014/main" id="{909F1A8E-6A45-404F-8ACE-D5C6D24098D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69939" y="4086128"/>
            <a:ext cx="2831841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Телефон</a:t>
            </a:r>
            <a:endParaRPr lang="en-US" dirty="0"/>
          </a:p>
        </p:txBody>
      </p:sp>
      <p:sp>
        <p:nvSpPr>
          <p:cNvPr id="32" name="Text Placeholder 4">
            <a:extLst>
              <a:ext uri="{FF2B5EF4-FFF2-40B4-BE49-F238E27FC236}">
                <a16:creationId xmlns:a16="http://schemas.microsoft.com/office/drawing/2014/main" id="{C6A7E253-0185-4935-85AA-01FB3A935DC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69938" y="4889366"/>
            <a:ext cx="2831841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b="0" smtClean="0">
                <a:solidFill>
                  <a:schemeClr val="tx1"/>
                </a:solidFill>
              </a:defRPr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228600" lvl="0" indent="-228600"/>
            <a:r>
              <a:rPr lang="en-US" dirty="0"/>
              <a:t>E-mail</a:t>
            </a:r>
          </a:p>
        </p:txBody>
      </p:sp>
      <p:cxnSp>
        <p:nvCxnSpPr>
          <p:cNvPr id="34" name="Straight Connector 14">
            <a:extLst>
              <a:ext uri="{FF2B5EF4-FFF2-40B4-BE49-F238E27FC236}">
                <a16:creationId xmlns:a16="http://schemas.microsoft.com/office/drawing/2014/main" id="{B0BED696-C1F7-4C85-944D-ABEFD9003DC3}"/>
              </a:ext>
            </a:extLst>
          </p:cNvPr>
          <p:cNvCxnSpPr>
            <a:cxnSpLocks/>
          </p:cNvCxnSpPr>
          <p:nvPr userDrawn="1"/>
        </p:nvCxnSpPr>
        <p:spPr>
          <a:xfrm>
            <a:off x="463254" y="5438313"/>
            <a:ext cx="343852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 Placeholder 4">
            <a:extLst>
              <a:ext uri="{FF2B5EF4-FFF2-40B4-BE49-F238E27FC236}">
                <a16:creationId xmlns:a16="http://schemas.microsoft.com/office/drawing/2014/main" id="{03B7F029-AB82-4703-9854-E95C5580267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9938" y="5667219"/>
            <a:ext cx="2831841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b="0" smtClean="0">
                <a:solidFill>
                  <a:schemeClr val="tx1"/>
                </a:solidFill>
              </a:defRPr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228600" lvl="0" indent="-228600"/>
            <a:r>
              <a:rPr lang="ru-RU" dirty="0"/>
              <a:t>Сайт</a:t>
            </a:r>
            <a:endParaRPr lang="en-US" dirty="0"/>
          </a:p>
        </p:txBody>
      </p:sp>
      <p:cxnSp>
        <p:nvCxnSpPr>
          <p:cNvPr id="18" name="Straight Connector 6">
            <a:extLst>
              <a:ext uri="{FF2B5EF4-FFF2-40B4-BE49-F238E27FC236}">
                <a16:creationId xmlns:a16="http://schemas.microsoft.com/office/drawing/2014/main" id="{19C19660-D922-4E08-AA2E-8AC24A270EE6}"/>
              </a:ext>
            </a:extLst>
          </p:cNvPr>
          <p:cNvCxnSpPr>
            <a:cxnSpLocks/>
          </p:cNvCxnSpPr>
          <p:nvPr userDrawn="1"/>
        </p:nvCxnSpPr>
        <p:spPr>
          <a:xfrm>
            <a:off x="463255" y="4621645"/>
            <a:ext cx="34385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Graphic 20">
            <a:extLst>
              <a:ext uri="{FF2B5EF4-FFF2-40B4-BE49-F238E27FC236}">
                <a16:creationId xmlns:a16="http://schemas.microsoft.com/office/drawing/2014/main" id="{A7EDAA9B-290D-4D5A-93B5-192F5E6BC419}"/>
              </a:ext>
            </a:extLst>
          </p:cNvPr>
          <p:cNvSpPr/>
          <p:nvPr/>
        </p:nvSpPr>
        <p:spPr>
          <a:xfrm>
            <a:off x="535837" y="4043704"/>
            <a:ext cx="212002" cy="333405"/>
          </a:xfrm>
          <a:custGeom>
            <a:avLst/>
            <a:gdLst>
              <a:gd name="connsiteX0" fmla="*/ 0 w 212003"/>
              <a:gd name="connsiteY0" fmla="*/ 0 h 333405"/>
              <a:gd name="connsiteX1" fmla="*/ 0 w 212003"/>
              <a:gd name="connsiteY1" fmla="*/ 333405 h 333405"/>
              <a:gd name="connsiteX2" fmla="*/ 212003 w 212003"/>
              <a:gd name="connsiteY2" fmla="*/ 333405 h 333405"/>
              <a:gd name="connsiteX3" fmla="*/ 212003 w 212003"/>
              <a:gd name="connsiteY3" fmla="*/ 0 h 333405"/>
              <a:gd name="connsiteX4" fmla="*/ 0 w 212003"/>
              <a:gd name="connsiteY4" fmla="*/ 0 h 333405"/>
              <a:gd name="connsiteX5" fmla="*/ 187843 w 212003"/>
              <a:gd name="connsiteY5" fmla="*/ 24160 h 333405"/>
              <a:gd name="connsiteX6" fmla="*/ 187843 w 212003"/>
              <a:gd name="connsiteY6" fmla="*/ 246007 h 333405"/>
              <a:gd name="connsiteX7" fmla="*/ 24160 w 212003"/>
              <a:gd name="connsiteY7" fmla="*/ 246007 h 333405"/>
              <a:gd name="connsiteX8" fmla="*/ 24160 w 212003"/>
              <a:gd name="connsiteY8" fmla="*/ 24160 h 333405"/>
              <a:gd name="connsiteX9" fmla="*/ 187843 w 212003"/>
              <a:gd name="connsiteY9" fmla="*/ 24160 h 333405"/>
              <a:gd name="connsiteX10" fmla="*/ 24160 w 212003"/>
              <a:gd name="connsiteY10" fmla="*/ 309245 h 333405"/>
              <a:gd name="connsiteX11" fmla="*/ 24160 w 212003"/>
              <a:gd name="connsiteY11" fmla="*/ 270167 h 333405"/>
              <a:gd name="connsiteX12" fmla="*/ 187843 w 212003"/>
              <a:gd name="connsiteY12" fmla="*/ 270167 h 333405"/>
              <a:gd name="connsiteX13" fmla="*/ 187843 w 212003"/>
              <a:gd name="connsiteY13" fmla="*/ 309245 h 333405"/>
              <a:gd name="connsiteX14" fmla="*/ 24160 w 212003"/>
              <a:gd name="connsiteY14" fmla="*/ 309245 h 333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12003" h="333405">
                <a:moveTo>
                  <a:pt x="0" y="0"/>
                </a:moveTo>
                <a:lnTo>
                  <a:pt x="0" y="333405"/>
                </a:lnTo>
                <a:lnTo>
                  <a:pt x="212003" y="333405"/>
                </a:lnTo>
                <a:lnTo>
                  <a:pt x="212003" y="0"/>
                </a:lnTo>
                <a:lnTo>
                  <a:pt x="0" y="0"/>
                </a:lnTo>
                <a:close/>
                <a:moveTo>
                  <a:pt x="187843" y="24160"/>
                </a:moveTo>
                <a:lnTo>
                  <a:pt x="187843" y="246007"/>
                </a:lnTo>
                <a:lnTo>
                  <a:pt x="24160" y="246007"/>
                </a:lnTo>
                <a:lnTo>
                  <a:pt x="24160" y="24160"/>
                </a:lnTo>
                <a:lnTo>
                  <a:pt x="187843" y="24160"/>
                </a:lnTo>
                <a:close/>
                <a:moveTo>
                  <a:pt x="24160" y="309245"/>
                </a:moveTo>
                <a:lnTo>
                  <a:pt x="24160" y="270167"/>
                </a:lnTo>
                <a:lnTo>
                  <a:pt x="187843" y="270167"/>
                </a:lnTo>
                <a:lnTo>
                  <a:pt x="187843" y="309245"/>
                </a:lnTo>
                <a:lnTo>
                  <a:pt x="24160" y="309245"/>
                </a:lnTo>
                <a:close/>
              </a:path>
            </a:pathLst>
          </a:custGeom>
          <a:solidFill>
            <a:srgbClr val="000000"/>
          </a:solidFill>
          <a:ln w="59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3" name="Graphic 21">
            <a:extLst>
              <a:ext uri="{FF2B5EF4-FFF2-40B4-BE49-F238E27FC236}">
                <a16:creationId xmlns:a16="http://schemas.microsoft.com/office/drawing/2014/main" id="{523E73C6-E781-4F87-B911-CC2029F08AE7}"/>
              </a:ext>
            </a:extLst>
          </p:cNvPr>
          <p:cNvSpPr/>
          <p:nvPr/>
        </p:nvSpPr>
        <p:spPr>
          <a:xfrm>
            <a:off x="460079" y="4909342"/>
            <a:ext cx="330330" cy="229519"/>
          </a:xfrm>
          <a:custGeom>
            <a:avLst/>
            <a:gdLst>
              <a:gd name="connsiteX0" fmla="*/ 0 w 330330"/>
              <a:gd name="connsiteY0" fmla="*/ 0 h 229519"/>
              <a:gd name="connsiteX1" fmla="*/ 0 w 330330"/>
              <a:gd name="connsiteY1" fmla="*/ 229519 h 229519"/>
              <a:gd name="connsiteX2" fmla="*/ 330331 w 330330"/>
              <a:gd name="connsiteY2" fmla="*/ 229519 h 229519"/>
              <a:gd name="connsiteX3" fmla="*/ 330331 w 330330"/>
              <a:gd name="connsiteY3" fmla="*/ 0 h 229519"/>
              <a:gd name="connsiteX4" fmla="*/ 0 w 330330"/>
              <a:gd name="connsiteY4" fmla="*/ 0 h 229519"/>
              <a:gd name="connsiteX5" fmla="*/ 289017 w 330330"/>
              <a:gd name="connsiteY5" fmla="*/ 24160 h 229519"/>
              <a:gd name="connsiteX6" fmla="*/ 164954 w 330330"/>
              <a:gd name="connsiteY6" fmla="*/ 147919 h 229519"/>
              <a:gd name="connsiteX7" fmla="*/ 41254 w 330330"/>
              <a:gd name="connsiteY7" fmla="*/ 24160 h 229519"/>
              <a:gd name="connsiteX8" fmla="*/ 289017 w 330330"/>
              <a:gd name="connsiteY8" fmla="*/ 24160 h 229519"/>
              <a:gd name="connsiteX9" fmla="*/ 24160 w 330330"/>
              <a:gd name="connsiteY9" fmla="*/ 205359 h 229519"/>
              <a:gd name="connsiteX10" fmla="*/ 24160 w 330330"/>
              <a:gd name="connsiteY10" fmla="*/ 41253 h 229519"/>
              <a:gd name="connsiteX11" fmla="*/ 164954 w 330330"/>
              <a:gd name="connsiteY11" fmla="*/ 182045 h 229519"/>
              <a:gd name="connsiteX12" fmla="*/ 306170 w 330330"/>
              <a:gd name="connsiteY12" fmla="*/ 41193 h 229519"/>
              <a:gd name="connsiteX13" fmla="*/ 306170 w 330330"/>
              <a:gd name="connsiteY13" fmla="*/ 205359 h 229519"/>
              <a:gd name="connsiteX14" fmla="*/ 24160 w 330330"/>
              <a:gd name="connsiteY14" fmla="*/ 205359 h 229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30330" h="229519">
                <a:moveTo>
                  <a:pt x="0" y="0"/>
                </a:moveTo>
                <a:lnTo>
                  <a:pt x="0" y="229519"/>
                </a:lnTo>
                <a:lnTo>
                  <a:pt x="330331" y="229519"/>
                </a:lnTo>
                <a:lnTo>
                  <a:pt x="330331" y="0"/>
                </a:lnTo>
                <a:lnTo>
                  <a:pt x="0" y="0"/>
                </a:lnTo>
                <a:close/>
                <a:moveTo>
                  <a:pt x="289017" y="24160"/>
                </a:moveTo>
                <a:lnTo>
                  <a:pt x="164954" y="147919"/>
                </a:lnTo>
                <a:lnTo>
                  <a:pt x="41254" y="24160"/>
                </a:lnTo>
                <a:lnTo>
                  <a:pt x="289017" y="24160"/>
                </a:lnTo>
                <a:close/>
                <a:moveTo>
                  <a:pt x="24160" y="205359"/>
                </a:moveTo>
                <a:lnTo>
                  <a:pt x="24160" y="41253"/>
                </a:lnTo>
                <a:lnTo>
                  <a:pt x="164954" y="182045"/>
                </a:lnTo>
                <a:lnTo>
                  <a:pt x="306170" y="41193"/>
                </a:lnTo>
                <a:lnTo>
                  <a:pt x="306170" y="205359"/>
                </a:lnTo>
                <a:lnTo>
                  <a:pt x="24160" y="205359"/>
                </a:lnTo>
                <a:close/>
              </a:path>
            </a:pathLst>
          </a:custGeom>
          <a:solidFill>
            <a:srgbClr val="000000"/>
          </a:solidFill>
          <a:ln w="592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grpSp>
        <p:nvGrpSpPr>
          <p:cNvPr id="4" name="Graphic 22">
            <a:extLst>
              <a:ext uri="{FF2B5EF4-FFF2-40B4-BE49-F238E27FC236}">
                <a16:creationId xmlns:a16="http://schemas.microsoft.com/office/drawing/2014/main" id="{656D5B70-625D-44C1-B425-179799BC1610}"/>
              </a:ext>
            </a:extLst>
          </p:cNvPr>
          <p:cNvGrpSpPr/>
          <p:nvPr/>
        </p:nvGrpSpPr>
        <p:grpSpPr>
          <a:xfrm>
            <a:off x="464332" y="5626540"/>
            <a:ext cx="323744" cy="286898"/>
            <a:chOff x="464332" y="5626540"/>
            <a:chExt cx="323744" cy="286898"/>
          </a:xfrm>
        </p:grpSpPr>
        <p:sp>
          <p:nvSpPr>
            <p:cNvPr id="5" name="Полилиния: фигура 4">
              <a:extLst>
                <a:ext uri="{FF2B5EF4-FFF2-40B4-BE49-F238E27FC236}">
                  <a16:creationId xmlns:a16="http://schemas.microsoft.com/office/drawing/2014/main" id="{E7D07824-EFEA-463D-B9B4-EE0767D470A4}"/>
                </a:ext>
              </a:extLst>
            </p:cNvPr>
            <p:cNvSpPr/>
            <p:nvPr/>
          </p:nvSpPr>
          <p:spPr>
            <a:xfrm>
              <a:off x="464332" y="5626540"/>
              <a:ext cx="323925" cy="286596"/>
            </a:xfrm>
            <a:custGeom>
              <a:avLst/>
              <a:gdLst>
                <a:gd name="connsiteX0" fmla="*/ 0 w 323925"/>
                <a:gd name="connsiteY0" fmla="*/ 0 h 286596"/>
                <a:gd name="connsiteX1" fmla="*/ 0 w 323925"/>
                <a:gd name="connsiteY1" fmla="*/ 286596 h 286596"/>
                <a:gd name="connsiteX2" fmla="*/ 323925 w 323925"/>
                <a:gd name="connsiteY2" fmla="*/ 286596 h 286596"/>
                <a:gd name="connsiteX3" fmla="*/ 323925 w 323925"/>
                <a:gd name="connsiteY3" fmla="*/ 0 h 286596"/>
                <a:gd name="connsiteX4" fmla="*/ 0 w 323925"/>
                <a:gd name="connsiteY4" fmla="*/ 0 h 286596"/>
                <a:gd name="connsiteX5" fmla="*/ 299765 w 323925"/>
                <a:gd name="connsiteY5" fmla="*/ 24160 h 286596"/>
                <a:gd name="connsiteX6" fmla="*/ 299765 w 323925"/>
                <a:gd name="connsiteY6" fmla="*/ 71272 h 286596"/>
                <a:gd name="connsiteX7" fmla="*/ 24160 w 323925"/>
                <a:gd name="connsiteY7" fmla="*/ 71272 h 286596"/>
                <a:gd name="connsiteX8" fmla="*/ 24160 w 323925"/>
                <a:gd name="connsiteY8" fmla="*/ 24160 h 286596"/>
                <a:gd name="connsiteX9" fmla="*/ 299765 w 323925"/>
                <a:gd name="connsiteY9" fmla="*/ 24160 h 286596"/>
                <a:gd name="connsiteX10" fmla="*/ 24160 w 323925"/>
                <a:gd name="connsiteY10" fmla="*/ 262436 h 286596"/>
                <a:gd name="connsiteX11" fmla="*/ 24160 w 323925"/>
                <a:gd name="connsiteY11" fmla="*/ 95431 h 286596"/>
                <a:gd name="connsiteX12" fmla="*/ 299765 w 323925"/>
                <a:gd name="connsiteY12" fmla="*/ 95431 h 286596"/>
                <a:gd name="connsiteX13" fmla="*/ 299765 w 323925"/>
                <a:gd name="connsiteY13" fmla="*/ 262436 h 286596"/>
                <a:gd name="connsiteX14" fmla="*/ 24160 w 323925"/>
                <a:gd name="connsiteY14" fmla="*/ 262436 h 286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3925" h="286596">
                  <a:moveTo>
                    <a:pt x="0" y="0"/>
                  </a:moveTo>
                  <a:lnTo>
                    <a:pt x="0" y="286596"/>
                  </a:lnTo>
                  <a:lnTo>
                    <a:pt x="323925" y="286596"/>
                  </a:lnTo>
                  <a:lnTo>
                    <a:pt x="323925" y="0"/>
                  </a:lnTo>
                  <a:lnTo>
                    <a:pt x="0" y="0"/>
                  </a:lnTo>
                  <a:close/>
                  <a:moveTo>
                    <a:pt x="299765" y="24160"/>
                  </a:moveTo>
                  <a:lnTo>
                    <a:pt x="299765" y="71272"/>
                  </a:lnTo>
                  <a:lnTo>
                    <a:pt x="24160" y="71272"/>
                  </a:lnTo>
                  <a:lnTo>
                    <a:pt x="24160" y="24160"/>
                  </a:lnTo>
                  <a:lnTo>
                    <a:pt x="299765" y="24160"/>
                  </a:lnTo>
                  <a:close/>
                  <a:moveTo>
                    <a:pt x="24160" y="262436"/>
                  </a:moveTo>
                  <a:lnTo>
                    <a:pt x="24160" y="95431"/>
                  </a:lnTo>
                  <a:lnTo>
                    <a:pt x="299765" y="95431"/>
                  </a:lnTo>
                  <a:lnTo>
                    <a:pt x="299765" y="262436"/>
                  </a:lnTo>
                  <a:lnTo>
                    <a:pt x="24160" y="262436"/>
                  </a:lnTo>
                  <a:close/>
                </a:path>
              </a:pathLst>
            </a:custGeom>
            <a:solidFill>
              <a:srgbClr val="000000"/>
            </a:solidFill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6" name="Полилиния: фигура 5">
              <a:extLst>
                <a:ext uri="{FF2B5EF4-FFF2-40B4-BE49-F238E27FC236}">
                  <a16:creationId xmlns:a16="http://schemas.microsoft.com/office/drawing/2014/main" id="{E1FE9B8D-6E51-47E0-AEA1-D581817F94B2}"/>
                </a:ext>
              </a:extLst>
            </p:cNvPr>
            <p:cNvSpPr/>
            <p:nvPr/>
          </p:nvSpPr>
          <p:spPr>
            <a:xfrm>
              <a:off x="506974" y="5661752"/>
              <a:ext cx="23918" cy="23918"/>
            </a:xfrm>
            <a:custGeom>
              <a:avLst/>
              <a:gdLst>
                <a:gd name="connsiteX0" fmla="*/ 23918 w 23918"/>
                <a:gd name="connsiteY0" fmla="*/ 11959 h 23918"/>
                <a:gd name="connsiteX1" fmla="*/ 11959 w 23918"/>
                <a:gd name="connsiteY1" fmla="*/ 23918 h 23918"/>
                <a:gd name="connsiteX2" fmla="*/ 0 w 23918"/>
                <a:gd name="connsiteY2" fmla="*/ 11959 h 23918"/>
                <a:gd name="connsiteX3" fmla="*/ 11959 w 23918"/>
                <a:gd name="connsiteY3" fmla="*/ 0 h 23918"/>
                <a:gd name="connsiteX4" fmla="*/ 23918 w 23918"/>
                <a:gd name="connsiteY4" fmla="*/ 11959 h 2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18" h="23918">
                  <a:moveTo>
                    <a:pt x="23918" y="11959"/>
                  </a:moveTo>
                  <a:cubicBezTo>
                    <a:pt x="23918" y="18564"/>
                    <a:pt x="18564" y="23918"/>
                    <a:pt x="11959" y="23918"/>
                  </a:cubicBezTo>
                  <a:cubicBezTo>
                    <a:pt x="5354" y="23918"/>
                    <a:pt x="0" y="18564"/>
                    <a:pt x="0" y="11959"/>
                  </a:cubicBezTo>
                  <a:cubicBezTo>
                    <a:pt x="0" y="5354"/>
                    <a:pt x="5354" y="0"/>
                    <a:pt x="11959" y="0"/>
                  </a:cubicBezTo>
                  <a:cubicBezTo>
                    <a:pt x="18564" y="0"/>
                    <a:pt x="23918" y="5354"/>
                    <a:pt x="23918" y="11959"/>
                  </a:cubicBezTo>
                  <a:close/>
                </a:path>
              </a:pathLst>
            </a:custGeom>
            <a:solidFill>
              <a:srgbClr val="000000"/>
            </a:solidFill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7" name="Полилиния: фигура 6">
              <a:extLst>
                <a:ext uri="{FF2B5EF4-FFF2-40B4-BE49-F238E27FC236}">
                  <a16:creationId xmlns:a16="http://schemas.microsoft.com/office/drawing/2014/main" id="{82F2B52B-7550-4A94-86CC-1103FF94C9F2}"/>
                </a:ext>
              </a:extLst>
            </p:cNvPr>
            <p:cNvSpPr/>
            <p:nvPr/>
          </p:nvSpPr>
          <p:spPr>
            <a:xfrm>
              <a:off x="554690" y="5661752"/>
              <a:ext cx="23918" cy="23918"/>
            </a:xfrm>
            <a:custGeom>
              <a:avLst/>
              <a:gdLst>
                <a:gd name="connsiteX0" fmla="*/ 23918 w 23918"/>
                <a:gd name="connsiteY0" fmla="*/ 11959 h 23918"/>
                <a:gd name="connsiteX1" fmla="*/ 11959 w 23918"/>
                <a:gd name="connsiteY1" fmla="*/ 23918 h 23918"/>
                <a:gd name="connsiteX2" fmla="*/ 0 w 23918"/>
                <a:gd name="connsiteY2" fmla="*/ 11959 h 23918"/>
                <a:gd name="connsiteX3" fmla="*/ 11959 w 23918"/>
                <a:gd name="connsiteY3" fmla="*/ 0 h 23918"/>
                <a:gd name="connsiteX4" fmla="*/ 23918 w 23918"/>
                <a:gd name="connsiteY4" fmla="*/ 11959 h 2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18" h="23918">
                  <a:moveTo>
                    <a:pt x="23918" y="11959"/>
                  </a:moveTo>
                  <a:cubicBezTo>
                    <a:pt x="23918" y="18564"/>
                    <a:pt x="18564" y="23918"/>
                    <a:pt x="11959" y="23918"/>
                  </a:cubicBezTo>
                  <a:cubicBezTo>
                    <a:pt x="5354" y="23918"/>
                    <a:pt x="0" y="18564"/>
                    <a:pt x="0" y="11959"/>
                  </a:cubicBezTo>
                  <a:cubicBezTo>
                    <a:pt x="0" y="5354"/>
                    <a:pt x="5354" y="0"/>
                    <a:pt x="11959" y="0"/>
                  </a:cubicBezTo>
                  <a:cubicBezTo>
                    <a:pt x="18564" y="0"/>
                    <a:pt x="23918" y="5354"/>
                    <a:pt x="23918" y="11959"/>
                  </a:cubicBezTo>
                  <a:close/>
                </a:path>
              </a:pathLst>
            </a:custGeom>
            <a:solidFill>
              <a:srgbClr val="000000"/>
            </a:solidFill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8" name="Полилиния: фигура 7">
              <a:extLst>
                <a:ext uri="{FF2B5EF4-FFF2-40B4-BE49-F238E27FC236}">
                  <a16:creationId xmlns:a16="http://schemas.microsoft.com/office/drawing/2014/main" id="{70A91FDD-08CB-475D-BE05-05E733FC0E41}"/>
                </a:ext>
              </a:extLst>
            </p:cNvPr>
            <p:cNvSpPr/>
            <p:nvPr/>
          </p:nvSpPr>
          <p:spPr>
            <a:xfrm>
              <a:off x="602406" y="5661752"/>
              <a:ext cx="23918" cy="23918"/>
            </a:xfrm>
            <a:custGeom>
              <a:avLst/>
              <a:gdLst>
                <a:gd name="connsiteX0" fmla="*/ 23918 w 23918"/>
                <a:gd name="connsiteY0" fmla="*/ 11959 h 23918"/>
                <a:gd name="connsiteX1" fmla="*/ 11959 w 23918"/>
                <a:gd name="connsiteY1" fmla="*/ 23918 h 23918"/>
                <a:gd name="connsiteX2" fmla="*/ 0 w 23918"/>
                <a:gd name="connsiteY2" fmla="*/ 11959 h 23918"/>
                <a:gd name="connsiteX3" fmla="*/ 11959 w 23918"/>
                <a:gd name="connsiteY3" fmla="*/ 0 h 23918"/>
                <a:gd name="connsiteX4" fmla="*/ 23918 w 23918"/>
                <a:gd name="connsiteY4" fmla="*/ 11959 h 2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18" h="23918">
                  <a:moveTo>
                    <a:pt x="23918" y="11959"/>
                  </a:moveTo>
                  <a:cubicBezTo>
                    <a:pt x="23918" y="18564"/>
                    <a:pt x="18564" y="23918"/>
                    <a:pt x="11959" y="23918"/>
                  </a:cubicBezTo>
                  <a:cubicBezTo>
                    <a:pt x="5354" y="23918"/>
                    <a:pt x="0" y="18564"/>
                    <a:pt x="0" y="11959"/>
                  </a:cubicBezTo>
                  <a:cubicBezTo>
                    <a:pt x="0" y="5354"/>
                    <a:pt x="5354" y="0"/>
                    <a:pt x="11959" y="0"/>
                  </a:cubicBezTo>
                  <a:cubicBezTo>
                    <a:pt x="18564" y="0"/>
                    <a:pt x="23918" y="5354"/>
                    <a:pt x="23918" y="11959"/>
                  </a:cubicBezTo>
                  <a:close/>
                </a:path>
              </a:pathLst>
            </a:custGeom>
            <a:solidFill>
              <a:srgbClr val="000000"/>
            </a:solidFill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pic>
        <p:nvPicPr>
          <p:cNvPr id="9" name="Graphic 22">
            <a:extLst>
              <a:ext uri="{FF2B5EF4-FFF2-40B4-BE49-F238E27FC236}">
                <a16:creationId xmlns:a16="http://schemas.microsoft.com/office/drawing/2014/main" id="{9962FFDB-0DA1-F327-BA9B-D1200DAF643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  <p:sp>
        <p:nvSpPr>
          <p:cNvPr id="10" name="Rectangle 17">
            <a:extLst>
              <a:ext uri="{FF2B5EF4-FFF2-40B4-BE49-F238E27FC236}">
                <a16:creationId xmlns:a16="http://schemas.microsoft.com/office/drawing/2014/main" id="{DADBB916-5AE8-EDCE-2A7B-2D5F3878C7B2}"/>
              </a:ext>
            </a:extLst>
          </p:cNvPr>
          <p:cNvSpPr/>
          <p:nvPr userDrawn="1"/>
        </p:nvSpPr>
        <p:spPr>
          <a:xfrm>
            <a:off x="10058401" y="6629403"/>
            <a:ext cx="2133401" cy="2285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1" name="Rectangle 18">
            <a:extLst>
              <a:ext uri="{FF2B5EF4-FFF2-40B4-BE49-F238E27FC236}">
                <a16:creationId xmlns:a16="http://schemas.microsoft.com/office/drawing/2014/main" id="{69FAFCBC-351C-14EC-30D1-1975BEBCF1E2}"/>
              </a:ext>
            </a:extLst>
          </p:cNvPr>
          <p:cNvSpPr/>
          <p:nvPr userDrawn="1"/>
        </p:nvSpPr>
        <p:spPr>
          <a:xfrm>
            <a:off x="1" y="6629402"/>
            <a:ext cx="6172199" cy="2285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2" name="Rectangle 19">
            <a:extLst>
              <a:ext uri="{FF2B5EF4-FFF2-40B4-BE49-F238E27FC236}">
                <a16:creationId xmlns:a16="http://schemas.microsoft.com/office/drawing/2014/main" id="{EC9EC500-911B-CD32-8A6C-637528A88F93}"/>
              </a:ext>
            </a:extLst>
          </p:cNvPr>
          <p:cNvSpPr/>
          <p:nvPr userDrawn="1"/>
        </p:nvSpPr>
        <p:spPr>
          <a:xfrm>
            <a:off x="6172199" y="6629402"/>
            <a:ext cx="3886201" cy="2285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225988789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Контакты (5 полей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ubtitle 2">
            <a:extLst>
              <a:ext uri="{FF2B5EF4-FFF2-40B4-BE49-F238E27FC236}">
                <a16:creationId xmlns:a16="http://schemas.microsoft.com/office/drawing/2014/main" id="{799EDD7A-BB34-46D7-8F7A-856A2D9A72A1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1078991" y="4876673"/>
            <a:ext cx="4138830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Телефон</a:t>
            </a:r>
            <a:endParaRPr lang="en-US" dirty="0"/>
          </a:p>
        </p:txBody>
      </p:sp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98AF9379-F1CB-4482-9469-E32874EC69D9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078991" y="5667219"/>
            <a:ext cx="4138830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b="0" smtClean="0">
                <a:solidFill>
                  <a:schemeClr val="tx1"/>
                </a:solidFill>
              </a:defRPr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228600" lvl="0" indent="-228600"/>
            <a:r>
              <a:rPr lang="en-US" dirty="0"/>
              <a:t>E-mail</a:t>
            </a:r>
          </a:p>
        </p:txBody>
      </p:sp>
      <p:cxnSp>
        <p:nvCxnSpPr>
          <p:cNvPr id="29" name="Straight Connector 6">
            <a:extLst>
              <a:ext uri="{FF2B5EF4-FFF2-40B4-BE49-F238E27FC236}">
                <a16:creationId xmlns:a16="http://schemas.microsoft.com/office/drawing/2014/main" id="{C12BA264-7AFC-46B9-A63D-B9CE6F1E89F0}"/>
              </a:ext>
            </a:extLst>
          </p:cNvPr>
          <p:cNvCxnSpPr>
            <a:cxnSpLocks/>
          </p:cNvCxnSpPr>
          <p:nvPr userDrawn="1"/>
        </p:nvCxnSpPr>
        <p:spPr>
          <a:xfrm>
            <a:off x="472307" y="4621645"/>
            <a:ext cx="474551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14">
            <a:extLst>
              <a:ext uri="{FF2B5EF4-FFF2-40B4-BE49-F238E27FC236}">
                <a16:creationId xmlns:a16="http://schemas.microsoft.com/office/drawing/2014/main" id="{EF614C75-DC8A-41C9-96BD-6EB2E1F7F12D}"/>
              </a:ext>
            </a:extLst>
          </p:cNvPr>
          <p:cNvCxnSpPr>
            <a:cxnSpLocks/>
          </p:cNvCxnSpPr>
          <p:nvPr userDrawn="1"/>
        </p:nvCxnSpPr>
        <p:spPr>
          <a:xfrm>
            <a:off x="472307" y="5438313"/>
            <a:ext cx="474551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24">
            <a:extLst>
              <a:ext uri="{FF2B5EF4-FFF2-40B4-BE49-F238E27FC236}">
                <a16:creationId xmlns:a16="http://schemas.microsoft.com/office/drawing/2014/main" id="{7036DDD2-C3AA-42D9-BCB7-B7DF4139EBAD}"/>
              </a:ext>
            </a:extLst>
          </p:cNvPr>
          <p:cNvCxnSpPr>
            <a:cxnSpLocks/>
          </p:cNvCxnSpPr>
          <p:nvPr userDrawn="1"/>
        </p:nvCxnSpPr>
        <p:spPr>
          <a:xfrm>
            <a:off x="472307" y="3036480"/>
            <a:ext cx="474551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25">
            <a:extLst>
              <a:ext uri="{FF2B5EF4-FFF2-40B4-BE49-F238E27FC236}">
                <a16:creationId xmlns:a16="http://schemas.microsoft.com/office/drawing/2014/main" id="{0613516D-5698-450A-994F-CA254B4EC62A}"/>
              </a:ext>
            </a:extLst>
          </p:cNvPr>
          <p:cNvCxnSpPr>
            <a:cxnSpLocks/>
          </p:cNvCxnSpPr>
          <p:nvPr userDrawn="1"/>
        </p:nvCxnSpPr>
        <p:spPr>
          <a:xfrm>
            <a:off x="472307" y="3803345"/>
            <a:ext cx="474551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7">
            <a:extLst>
              <a:ext uri="{FF2B5EF4-FFF2-40B4-BE49-F238E27FC236}">
                <a16:creationId xmlns:a16="http://schemas.microsoft.com/office/drawing/2014/main" id="{BFBE4325-D9EF-4190-96C7-F7B9B006A9FD}"/>
              </a:ext>
            </a:extLst>
          </p:cNvPr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1078991" y="4086128"/>
            <a:ext cx="4138830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buNone/>
              <a:defRPr lang="ru-RU" sz="1600" b="0" dirty="0" smtClean="0">
                <a:solidFill>
                  <a:schemeClr val="tx1"/>
                </a:solidFill>
              </a:defRPr>
            </a:lvl1pPr>
          </a:lstStyle>
          <a:p>
            <a:pPr marL="144000" lvl="0" indent="-144000">
              <a:lnSpc>
                <a:spcPct val="100000"/>
              </a:lnSpc>
            </a:pPr>
            <a:r>
              <a:rPr lang="ru-RU" dirty="0"/>
              <a:t>Дивизион</a:t>
            </a:r>
            <a:endParaRPr lang="en-US" dirty="0"/>
          </a:p>
        </p:txBody>
      </p:sp>
      <p:sp>
        <p:nvSpPr>
          <p:cNvPr id="34" name="Text Placeholder 7">
            <a:extLst>
              <a:ext uri="{FF2B5EF4-FFF2-40B4-BE49-F238E27FC236}">
                <a16:creationId xmlns:a16="http://schemas.microsoft.com/office/drawing/2014/main" id="{52FCCBE5-E3B5-42F8-956D-91D0103B315E}"/>
              </a:ext>
            </a:extLst>
          </p:cNvPr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1078991" y="3307894"/>
            <a:ext cx="4138830" cy="2215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buNone/>
              <a:defRPr lang="ru-RU" sz="1600" b="0" dirty="0" smtClean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Должность</a:t>
            </a:r>
            <a:endParaRPr lang="en-US" dirty="0"/>
          </a:p>
        </p:txBody>
      </p:sp>
      <p:sp>
        <p:nvSpPr>
          <p:cNvPr id="35" name="Text Placeholder 7">
            <a:extLst>
              <a:ext uri="{FF2B5EF4-FFF2-40B4-BE49-F238E27FC236}">
                <a16:creationId xmlns:a16="http://schemas.microsoft.com/office/drawing/2014/main" id="{3E539423-0E10-4E4F-B7BC-4B30352956EF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1078991" y="2517349"/>
            <a:ext cx="4138830" cy="2215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buNone/>
              <a:defRPr lang="ru-RU" sz="1600" b="0" dirty="0" smtClean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Докладчик</a:t>
            </a:r>
            <a:endParaRPr lang="en-US" dirty="0"/>
          </a:p>
        </p:txBody>
      </p:sp>
      <p:grpSp>
        <p:nvGrpSpPr>
          <p:cNvPr id="3" name="Graphic 44">
            <a:extLst>
              <a:ext uri="{FF2B5EF4-FFF2-40B4-BE49-F238E27FC236}">
                <a16:creationId xmlns:a16="http://schemas.microsoft.com/office/drawing/2014/main" id="{61E9F31F-B251-4668-9DA7-ACD474A0C9DF}"/>
              </a:ext>
            </a:extLst>
          </p:cNvPr>
          <p:cNvGrpSpPr/>
          <p:nvPr/>
        </p:nvGrpSpPr>
        <p:grpSpPr>
          <a:xfrm>
            <a:off x="485031" y="2459920"/>
            <a:ext cx="294965" cy="336457"/>
            <a:chOff x="485030" y="2459918"/>
            <a:chExt cx="294965" cy="336457"/>
          </a:xfrm>
        </p:grpSpPr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263D7A02-CDAD-4D36-95F2-D44B7BBE8EAF}"/>
                </a:ext>
              </a:extLst>
            </p:cNvPr>
            <p:cNvSpPr/>
            <p:nvPr/>
          </p:nvSpPr>
          <p:spPr>
            <a:xfrm>
              <a:off x="533169" y="2459918"/>
              <a:ext cx="198285" cy="184865"/>
            </a:xfrm>
            <a:custGeom>
              <a:avLst/>
              <a:gdLst>
                <a:gd name="connsiteX0" fmla="*/ 99143 w 198285"/>
                <a:gd name="connsiteY0" fmla="*/ 24831 h 184865"/>
                <a:gd name="connsiteX1" fmla="*/ 150412 w 198285"/>
                <a:gd name="connsiteY1" fmla="*/ 44633 h 184865"/>
                <a:gd name="connsiteX2" fmla="*/ 171652 w 198285"/>
                <a:gd name="connsiteY2" fmla="*/ 92433 h 184865"/>
                <a:gd name="connsiteX3" fmla="*/ 150412 w 198285"/>
                <a:gd name="connsiteY3" fmla="*/ 140232 h 184865"/>
                <a:gd name="connsiteX4" fmla="*/ 99143 w 198285"/>
                <a:gd name="connsiteY4" fmla="*/ 160034 h 184865"/>
                <a:gd name="connsiteX5" fmla="*/ 47874 w 198285"/>
                <a:gd name="connsiteY5" fmla="*/ 140232 h 184865"/>
                <a:gd name="connsiteX6" fmla="*/ 26633 w 198285"/>
                <a:gd name="connsiteY6" fmla="*/ 92433 h 184865"/>
                <a:gd name="connsiteX7" fmla="*/ 47874 w 198285"/>
                <a:gd name="connsiteY7" fmla="*/ 44633 h 184865"/>
                <a:gd name="connsiteX8" fmla="*/ 99143 w 198285"/>
                <a:gd name="connsiteY8" fmla="*/ 24831 h 184865"/>
                <a:gd name="connsiteX9" fmla="*/ 99143 w 198285"/>
                <a:gd name="connsiteY9" fmla="*/ 0 h 184865"/>
                <a:gd name="connsiteX10" fmla="*/ 0 w 198285"/>
                <a:gd name="connsiteY10" fmla="*/ 92433 h 184865"/>
                <a:gd name="connsiteX11" fmla="*/ 99143 w 198285"/>
                <a:gd name="connsiteY11" fmla="*/ 184865 h 184865"/>
                <a:gd name="connsiteX12" fmla="*/ 198286 w 198285"/>
                <a:gd name="connsiteY12" fmla="*/ 92433 h 184865"/>
                <a:gd name="connsiteX13" fmla="*/ 99143 w 198285"/>
                <a:gd name="connsiteY13" fmla="*/ 0 h 184865"/>
                <a:gd name="connsiteX14" fmla="*/ 99143 w 198285"/>
                <a:gd name="connsiteY14" fmla="*/ 0 h 184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8285" h="184865">
                  <a:moveTo>
                    <a:pt x="99143" y="24831"/>
                  </a:moveTo>
                  <a:cubicBezTo>
                    <a:pt x="118519" y="24831"/>
                    <a:pt x="136696" y="31845"/>
                    <a:pt x="150412" y="44633"/>
                  </a:cubicBezTo>
                  <a:cubicBezTo>
                    <a:pt x="164128" y="57421"/>
                    <a:pt x="171652" y="74368"/>
                    <a:pt x="171652" y="92433"/>
                  </a:cubicBezTo>
                  <a:cubicBezTo>
                    <a:pt x="171652" y="110497"/>
                    <a:pt x="164128" y="127444"/>
                    <a:pt x="150412" y="140232"/>
                  </a:cubicBezTo>
                  <a:cubicBezTo>
                    <a:pt x="136696" y="153020"/>
                    <a:pt x="118519" y="160034"/>
                    <a:pt x="99143" y="160034"/>
                  </a:cubicBezTo>
                  <a:cubicBezTo>
                    <a:pt x="79767" y="160034"/>
                    <a:pt x="61590" y="153020"/>
                    <a:pt x="47874" y="140232"/>
                  </a:cubicBezTo>
                  <a:cubicBezTo>
                    <a:pt x="34157" y="127444"/>
                    <a:pt x="26633" y="110497"/>
                    <a:pt x="26633" y="92433"/>
                  </a:cubicBezTo>
                  <a:cubicBezTo>
                    <a:pt x="26633" y="74368"/>
                    <a:pt x="34157" y="57421"/>
                    <a:pt x="47874" y="44633"/>
                  </a:cubicBezTo>
                  <a:cubicBezTo>
                    <a:pt x="61590" y="31845"/>
                    <a:pt x="79767" y="24831"/>
                    <a:pt x="99143" y="24831"/>
                  </a:cubicBezTo>
                  <a:moveTo>
                    <a:pt x="99143" y="0"/>
                  </a:moveTo>
                  <a:cubicBezTo>
                    <a:pt x="44411" y="0"/>
                    <a:pt x="0" y="41405"/>
                    <a:pt x="0" y="92433"/>
                  </a:cubicBezTo>
                  <a:cubicBezTo>
                    <a:pt x="0" y="143460"/>
                    <a:pt x="44411" y="184865"/>
                    <a:pt x="99143" y="184865"/>
                  </a:cubicBezTo>
                  <a:cubicBezTo>
                    <a:pt x="153875" y="184865"/>
                    <a:pt x="198286" y="143460"/>
                    <a:pt x="198286" y="92433"/>
                  </a:cubicBezTo>
                  <a:cubicBezTo>
                    <a:pt x="198286" y="41405"/>
                    <a:pt x="153941" y="0"/>
                    <a:pt x="99143" y="0"/>
                  </a:cubicBezTo>
                  <a:lnTo>
                    <a:pt x="99143" y="0"/>
                  </a:lnTo>
                  <a:close/>
                </a:path>
              </a:pathLst>
            </a:custGeom>
            <a:solidFill>
              <a:srgbClr val="000000"/>
            </a:solidFill>
            <a:ln w="6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" name="Полилиния: фигура 4">
              <a:extLst>
                <a:ext uri="{FF2B5EF4-FFF2-40B4-BE49-F238E27FC236}">
                  <a16:creationId xmlns:a16="http://schemas.microsoft.com/office/drawing/2014/main" id="{BDE5C2A9-DDF4-4B4D-AB1C-45E7DFA06C62}"/>
                </a:ext>
              </a:extLst>
            </p:cNvPr>
            <p:cNvSpPr/>
            <p:nvPr/>
          </p:nvSpPr>
          <p:spPr>
            <a:xfrm>
              <a:off x="485030" y="2658812"/>
              <a:ext cx="294632" cy="137314"/>
            </a:xfrm>
            <a:custGeom>
              <a:avLst/>
              <a:gdLst>
                <a:gd name="connsiteX0" fmla="*/ 147283 w 294632"/>
                <a:gd name="connsiteY0" fmla="*/ 24831 h 137314"/>
                <a:gd name="connsiteX1" fmla="*/ 232576 w 294632"/>
                <a:gd name="connsiteY1" fmla="*/ 57794 h 137314"/>
                <a:gd name="connsiteX2" fmla="*/ 265002 w 294632"/>
                <a:gd name="connsiteY2" fmla="*/ 112483 h 137314"/>
                <a:gd name="connsiteX3" fmla="*/ 29563 w 294632"/>
                <a:gd name="connsiteY3" fmla="*/ 112483 h 137314"/>
                <a:gd name="connsiteX4" fmla="*/ 61989 w 294632"/>
                <a:gd name="connsiteY4" fmla="*/ 57794 h 137314"/>
                <a:gd name="connsiteX5" fmla="*/ 147283 w 294632"/>
                <a:gd name="connsiteY5" fmla="*/ 24831 h 137314"/>
                <a:gd name="connsiteX6" fmla="*/ 147283 w 294632"/>
                <a:gd name="connsiteY6" fmla="*/ 0 h 137314"/>
                <a:gd name="connsiteX7" fmla="*/ 0 w 294632"/>
                <a:gd name="connsiteY7" fmla="*/ 137314 h 137314"/>
                <a:gd name="connsiteX8" fmla="*/ 294632 w 294632"/>
                <a:gd name="connsiteY8" fmla="*/ 137314 h 137314"/>
                <a:gd name="connsiteX9" fmla="*/ 147283 w 294632"/>
                <a:gd name="connsiteY9" fmla="*/ 0 h 137314"/>
                <a:gd name="connsiteX10" fmla="*/ 147283 w 294632"/>
                <a:gd name="connsiteY10" fmla="*/ 0 h 137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4632" h="137314">
                  <a:moveTo>
                    <a:pt x="147283" y="24831"/>
                  </a:moveTo>
                  <a:cubicBezTo>
                    <a:pt x="179509" y="24831"/>
                    <a:pt x="209805" y="36563"/>
                    <a:pt x="232576" y="57794"/>
                  </a:cubicBezTo>
                  <a:cubicBezTo>
                    <a:pt x="248956" y="73065"/>
                    <a:pt x="260009" y="91936"/>
                    <a:pt x="265002" y="112483"/>
                  </a:cubicBezTo>
                  <a:lnTo>
                    <a:pt x="29563" y="112483"/>
                  </a:lnTo>
                  <a:cubicBezTo>
                    <a:pt x="34490" y="91936"/>
                    <a:pt x="45610" y="73002"/>
                    <a:pt x="61989" y="57794"/>
                  </a:cubicBezTo>
                  <a:cubicBezTo>
                    <a:pt x="84761" y="36501"/>
                    <a:pt x="115056" y="24831"/>
                    <a:pt x="147283" y="24831"/>
                  </a:cubicBezTo>
                  <a:moveTo>
                    <a:pt x="147283" y="0"/>
                  </a:moveTo>
                  <a:cubicBezTo>
                    <a:pt x="65918" y="0"/>
                    <a:pt x="0" y="61456"/>
                    <a:pt x="0" y="137314"/>
                  </a:cubicBezTo>
                  <a:lnTo>
                    <a:pt x="294632" y="137314"/>
                  </a:lnTo>
                  <a:cubicBezTo>
                    <a:pt x="294632" y="61456"/>
                    <a:pt x="228648" y="0"/>
                    <a:pt x="147283" y="0"/>
                  </a:cubicBezTo>
                  <a:lnTo>
                    <a:pt x="147283" y="0"/>
                  </a:lnTo>
                  <a:close/>
                </a:path>
              </a:pathLst>
            </a:custGeom>
            <a:solidFill>
              <a:srgbClr val="000000"/>
            </a:solidFill>
            <a:ln w="6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6" name="Graphic 47">
            <a:extLst>
              <a:ext uri="{FF2B5EF4-FFF2-40B4-BE49-F238E27FC236}">
                <a16:creationId xmlns:a16="http://schemas.microsoft.com/office/drawing/2014/main" id="{15C2B940-2661-4887-99A4-69E6114A907A}"/>
              </a:ext>
            </a:extLst>
          </p:cNvPr>
          <p:cNvSpPr/>
          <p:nvPr/>
        </p:nvSpPr>
        <p:spPr>
          <a:xfrm>
            <a:off x="463181" y="3276585"/>
            <a:ext cx="338601" cy="286778"/>
          </a:xfrm>
          <a:custGeom>
            <a:avLst/>
            <a:gdLst>
              <a:gd name="connsiteX0" fmla="*/ 248022 w 338600"/>
              <a:gd name="connsiteY0" fmla="*/ 51511 h 286778"/>
              <a:gd name="connsiteX1" fmla="*/ 248022 w 338600"/>
              <a:gd name="connsiteY1" fmla="*/ 0 h 286778"/>
              <a:gd name="connsiteX2" fmla="*/ 90516 w 338600"/>
              <a:gd name="connsiteY2" fmla="*/ 0 h 286778"/>
              <a:gd name="connsiteX3" fmla="*/ 90516 w 338600"/>
              <a:gd name="connsiteY3" fmla="*/ 51511 h 286778"/>
              <a:gd name="connsiteX4" fmla="*/ 0 w 338600"/>
              <a:gd name="connsiteY4" fmla="*/ 51511 h 286778"/>
              <a:gd name="connsiteX5" fmla="*/ 0 w 338600"/>
              <a:gd name="connsiteY5" fmla="*/ 286779 h 286778"/>
              <a:gd name="connsiteX6" fmla="*/ 338600 w 338600"/>
              <a:gd name="connsiteY6" fmla="*/ 286779 h 286778"/>
              <a:gd name="connsiteX7" fmla="*/ 338600 w 338600"/>
              <a:gd name="connsiteY7" fmla="*/ 51511 h 286778"/>
              <a:gd name="connsiteX8" fmla="*/ 248022 w 338600"/>
              <a:gd name="connsiteY8" fmla="*/ 51511 h 286778"/>
              <a:gd name="connsiteX9" fmla="*/ 115281 w 338600"/>
              <a:gd name="connsiteY9" fmla="*/ 24765 h 286778"/>
              <a:gd name="connsiteX10" fmla="*/ 223257 w 338600"/>
              <a:gd name="connsiteY10" fmla="*/ 24765 h 286778"/>
              <a:gd name="connsiteX11" fmla="*/ 223257 w 338600"/>
              <a:gd name="connsiteY11" fmla="*/ 51511 h 286778"/>
              <a:gd name="connsiteX12" fmla="*/ 115281 w 338600"/>
              <a:gd name="connsiteY12" fmla="*/ 51511 h 286778"/>
              <a:gd name="connsiteX13" fmla="*/ 115281 w 338600"/>
              <a:gd name="connsiteY13" fmla="*/ 24765 h 286778"/>
              <a:gd name="connsiteX14" fmla="*/ 313835 w 338600"/>
              <a:gd name="connsiteY14" fmla="*/ 262014 h 286778"/>
              <a:gd name="connsiteX15" fmla="*/ 24765 w 338600"/>
              <a:gd name="connsiteY15" fmla="*/ 262014 h 286778"/>
              <a:gd name="connsiteX16" fmla="*/ 24765 w 338600"/>
              <a:gd name="connsiteY16" fmla="*/ 76276 h 286778"/>
              <a:gd name="connsiteX17" fmla="*/ 90516 w 338600"/>
              <a:gd name="connsiteY17" fmla="*/ 76276 h 286778"/>
              <a:gd name="connsiteX18" fmla="*/ 248022 w 338600"/>
              <a:gd name="connsiteY18" fmla="*/ 76276 h 286778"/>
              <a:gd name="connsiteX19" fmla="*/ 313773 w 338600"/>
              <a:gd name="connsiteY19" fmla="*/ 76276 h 286778"/>
              <a:gd name="connsiteX20" fmla="*/ 313773 w 338600"/>
              <a:gd name="connsiteY20" fmla="*/ 262014 h 286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38600" h="286778">
                <a:moveTo>
                  <a:pt x="248022" y="51511"/>
                </a:moveTo>
                <a:lnTo>
                  <a:pt x="248022" y="0"/>
                </a:lnTo>
                <a:lnTo>
                  <a:pt x="90516" y="0"/>
                </a:lnTo>
                <a:lnTo>
                  <a:pt x="90516" y="51511"/>
                </a:lnTo>
                <a:lnTo>
                  <a:pt x="0" y="51511"/>
                </a:lnTo>
                <a:lnTo>
                  <a:pt x="0" y="286779"/>
                </a:lnTo>
                <a:lnTo>
                  <a:pt x="338600" y="286779"/>
                </a:lnTo>
                <a:lnTo>
                  <a:pt x="338600" y="51511"/>
                </a:lnTo>
                <a:lnTo>
                  <a:pt x="248022" y="51511"/>
                </a:lnTo>
                <a:close/>
                <a:moveTo>
                  <a:pt x="115281" y="24765"/>
                </a:moveTo>
                <a:lnTo>
                  <a:pt x="223257" y="24765"/>
                </a:lnTo>
                <a:lnTo>
                  <a:pt x="223257" y="51511"/>
                </a:lnTo>
                <a:lnTo>
                  <a:pt x="115281" y="51511"/>
                </a:lnTo>
                <a:lnTo>
                  <a:pt x="115281" y="24765"/>
                </a:lnTo>
                <a:close/>
                <a:moveTo>
                  <a:pt x="313835" y="262014"/>
                </a:moveTo>
                <a:lnTo>
                  <a:pt x="24765" y="262014"/>
                </a:lnTo>
                <a:lnTo>
                  <a:pt x="24765" y="76276"/>
                </a:lnTo>
                <a:lnTo>
                  <a:pt x="90516" y="76276"/>
                </a:lnTo>
                <a:lnTo>
                  <a:pt x="248022" y="76276"/>
                </a:lnTo>
                <a:lnTo>
                  <a:pt x="313773" y="76276"/>
                </a:lnTo>
                <a:lnTo>
                  <a:pt x="313773" y="262014"/>
                </a:lnTo>
                <a:close/>
              </a:path>
            </a:pathLst>
          </a:custGeom>
          <a:solidFill>
            <a:srgbClr val="010101"/>
          </a:solidFill>
          <a:ln w="609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grpSp>
        <p:nvGrpSpPr>
          <p:cNvPr id="7" name="Graphic 48">
            <a:extLst>
              <a:ext uri="{FF2B5EF4-FFF2-40B4-BE49-F238E27FC236}">
                <a16:creationId xmlns:a16="http://schemas.microsoft.com/office/drawing/2014/main" id="{EA7A15E5-C7D6-43EC-8732-326E1D7C19D9}"/>
              </a:ext>
            </a:extLst>
          </p:cNvPr>
          <p:cNvGrpSpPr/>
          <p:nvPr/>
        </p:nvGrpSpPr>
        <p:grpSpPr>
          <a:xfrm>
            <a:off x="525022" y="4043450"/>
            <a:ext cx="214982" cy="338090"/>
            <a:chOff x="525021" y="4043450"/>
            <a:chExt cx="214982" cy="338090"/>
          </a:xfrm>
          <a:solidFill>
            <a:srgbClr val="000000"/>
          </a:solidFill>
        </p:grpSpPr>
        <p:sp>
          <p:nvSpPr>
            <p:cNvPr id="8" name="Полилиния: фигура 7">
              <a:extLst>
                <a:ext uri="{FF2B5EF4-FFF2-40B4-BE49-F238E27FC236}">
                  <a16:creationId xmlns:a16="http://schemas.microsoft.com/office/drawing/2014/main" id="{C812D86B-EA64-4089-9EA6-C8F0D69068F4}"/>
                </a:ext>
              </a:extLst>
            </p:cNvPr>
            <p:cNvSpPr/>
            <p:nvPr/>
          </p:nvSpPr>
          <p:spPr>
            <a:xfrm>
              <a:off x="525021" y="4043450"/>
              <a:ext cx="214982" cy="338090"/>
            </a:xfrm>
            <a:custGeom>
              <a:avLst/>
              <a:gdLst>
                <a:gd name="connsiteX0" fmla="*/ 0 w 214982"/>
                <a:gd name="connsiteY0" fmla="*/ 0 h 338090"/>
                <a:gd name="connsiteX1" fmla="*/ 0 w 214982"/>
                <a:gd name="connsiteY1" fmla="*/ 338090 h 338090"/>
                <a:gd name="connsiteX2" fmla="*/ 61248 w 214982"/>
                <a:gd name="connsiteY2" fmla="*/ 338090 h 338090"/>
                <a:gd name="connsiteX3" fmla="*/ 153734 w 214982"/>
                <a:gd name="connsiteY3" fmla="*/ 338090 h 338090"/>
                <a:gd name="connsiteX4" fmla="*/ 214982 w 214982"/>
                <a:gd name="connsiteY4" fmla="*/ 338090 h 338090"/>
                <a:gd name="connsiteX5" fmla="*/ 214982 w 214982"/>
                <a:gd name="connsiteY5" fmla="*/ 0 h 338090"/>
                <a:gd name="connsiteX6" fmla="*/ 0 w 214982"/>
                <a:gd name="connsiteY6" fmla="*/ 0 h 338090"/>
                <a:gd name="connsiteX7" fmla="*/ 85748 w 214982"/>
                <a:gd name="connsiteY7" fmla="*/ 313591 h 338090"/>
                <a:gd name="connsiteX8" fmla="*/ 85748 w 214982"/>
                <a:gd name="connsiteY8" fmla="*/ 225577 h 338090"/>
                <a:gd name="connsiteX9" fmla="*/ 129234 w 214982"/>
                <a:gd name="connsiteY9" fmla="*/ 225577 h 338090"/>
                <a:gd name="connsiteX10" fmla="*/ 129234 w 214982"/>
                <a:gd name="connsiteY10" fmla="*/ 313591 h 338090"/>
                <a:gd name="connsiteX11" fmla="*/ 85748 w 214982"/>
                <a:gd name="connsiteY11" fmla="*/ 313591 h 338090"/>
                <a:gd name="connsiteX12" fmla="*/ 190483 w 214982"/>
                <a:gd name="connsiteY12" fmla="*/ 313591 h 338090"/>
                <a:gd name="connsiteX13" fmla="*/ 153734 w 214982"/>
                <a:gd name="connsiteY13" fmla="*/ 313591 h 338090"/>
                <a:gd name="connsiteX14" fmla="*/ 153734 w 214982"/>
                <a:gd name="connsiteY14" fmla="*/ 201078 h 338090"/>
                <a:gd name="connsiteX15" fmla="*/ 61248 w 214982"/>
                <a:gd name="connsiteY15" fmla="*/ 201078 h 338090"/>
                <a:gd name="connsiteX16" fmla="*/ 61248 w 214982"/>
                <a:gd name="connsiteY16" fmla="*/ 313591 h 338090"/>
                <a:gd name="connsiteX17" fmla="*/ 24499 w 214982"/>
                <a:gd name="connsiteY17" fmla="*/ 313591 h 338090"/>
                <a:gd name="connsiteX18" fmla="*/ 24499 w 214982"/>
                <a:gd name="connsiteY18" fmla="*/ 24499 h 338090"/>
                <a:gd name="connsiteX19" fmla="*/ 190483 w 214982"/>
                <a:gd name="connsiteY19" fmla="*/ 24499 h 338090"/>
                <a:gd name="connsiteX20" fmla="*/ 190483 w 214982"/>
                <a:gd name="connsiteY20" fmla="*/ 313591 h 33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14982" h="338090">
                  <a:moveTo>
                    <a:pt x="0" y="0"/>
                  </a:moveTo>
                  <a:lnTo>
                    <a:pt x="0" y="338090"/>
                  </a:lnTo>
                  <a:lnTo>
                    <a:pt x="61248" y="338090"/>
                  </a:lnTo>
                  <a:lnTo>
                    <a:pt x="153734" y="338090"/>
                  </a:lnTo>
                  <a:lnTo>
                    <a:pt x="214982" y="338090"/>
                  </a:lnTo>
                  <a:lnTo>
                    <a:pt x="214982" y="0"/>
                  </a:lnTo>
                  <a:lnTo>
                    <a:pt x="0" y="0"/>
                  </a:lnTo>
                  <a:close/>
                  <a:moveTo>
                    <a:pt x="85748" y="313591"/>
                  </a:moveTo>
                  <a:lnTo>
                    <a:pt x="85748" y="225577"/>
                  </a:lnTo>
                  <a:lnTo>
                    <a:pt x="129234" y="225577"/>
                  </a:lnTo>
                  <a:lnTo>
                    <a:pt x="129234" y="313591"/>
                  </a:lnTo>
                  <a:lnTo>
                    <a:pt x="85748" y="313591"/>
                  </a:lnTo>
                  <a:close/>
                  <a:moveTo>
                    <a:pt x="190483" y="313591"/>
                  </a:moveTo>
                  <a:lnTo>
                    <a:pt x="153734" y="313591"/>
                  </a:lnTo>
                  <a:lnTo>
                    <a:pt x="153734" y="201078"/>
                  </a:lnTo>
                  <a:lnTo>
                    <a:pt x="61248" y="201078"/>
                  </a:lnTo>
                  <a:lnTo>
                    <a:pt x="61248" y="313591"/>
                  </a:lnTo>
                  <a:lnTo>
                    <a:pt x="24499" y="313591"/>
                  </a:lnTo>
                  <a:lnTo>
                    <a:pt x="24499" y="24499"/>
                  </a:lnTo>
                  <a:lnTo>
                    <a:pt x="190483" y="24499"/>
                  </a:lnTo>
                  <a:lnTo>
                    <a:pt x="190483" y="313591"/>
                  </a:lnTo>
                  <a:close/>
                </a:path>
              </a:pathLst>
            </a:custGeom>
            <a:solidFill>
              <a:srgbClr val="000000"/>
            </a:solidFill>
            <a:ln w="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9" name="Полилиния: фигура 8">
              <a:extLst>
                <a:ext uri="{FF2B5EF4-FFF2-40B4-BE49-F238E27FC236}">
                  <a16:creationId xmlns:a16="http://schemas.microsoft.com/office/drawing/2014/main" id="{238C8F49-95B6-4DCF-9D3E-144091C98B63}"/>
                </a:ext>
              </a:extLst>
            </p:cNvPr>
            <p:cNvSpPr/>
            <p:nvPr/>
          </p:nvSpPr>
          <p:spPr>
            <a:xfrm>
              <a:off x="586330" y="4190629"/>
              <a:ext cx="92362" cy="24499"/>
            </a:xfrm>
            <a:custGeom>
              <a:avLst/>
              <a:gdLst>
                <a:gd name="connsiteX0" fmla="*/ 0 w 92362"/>
                <a:gd name="connsiteY0" fmla="*/ 0 h 24499"/>
                <a:gd name="connsiteX1" fmla="*/ 92363 w 92362"/>
                <a:gd name="connsiteY1" fmla="*/ 0 h 24499"/>
                <a:gd name="connsiteX2" fmla="*/ 92363 w 92362"/>
                <a:gd name="connsiteY2" fmla="*/ 24499 h 24499"/>
                <a:gd name="connsiteX3" fmla="*/ 0 w 92362"/>
                <a:gd name="connsiteY3" fmla="*/ 24499 h 24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362" h="24499">
                  <a:moveTo>
                    <a:pt x="0" y="0"/>
                  </a:moveTo>
                  <a:lnTo>
                    <a:pt x="92363" y="0"/>
                  </a:lnTo>
                  <a:lnTo>
                    <a:pt x="92363" y="24499"/>
                  </a:lnTo>
                  <a:lnTo>
                    <a:pt x="0" y="24499"/>
                  </a:lnTo>
                  <a:close/>
                </a:path>
              </a:pathLst>
            </a:custGeom>
            <a:solidFill>
              <a:srgbClr val="000000"/>
            </a:solidFill>
            <a:ln w="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0" name="Полилиния: фигура 9">
              <a:extLst>
                <a:ext uri="{FF2B5EF4-FFF2-40B4-BE49-F238E27FC236}">
                  <a16:creationId xmlns:a16="http://schemas.microsoft.com/office/drawing/2014/main" id="{6A805A0D-042B-4B51-B6C9-FAF557A47987}"/>
                </a:ext>
              </a:extLst>
            </p:cNvPr>
            <p:cNvSpPr/>
            <p:nvPr/>
          </p:nvSpPr>
          <p:spPr>
            <a:xfrm>
              <a:off x="586330" y="4144387"/>
              <a:ext cx="92362" cy="24499"/>
            </a:xfrm>
            <a:custGeom>
              <a:avLst/>
              <a:gdLst>
                <a:gd name="connsiteX0" fmla="*/ 0 w 92362"/>
                <a:gd name="connsiteY0" fmla="*/ 0 h 24499"/>
                <a:gd name="connsiteX1" fmla="*/ 92363 w 92362"/>
                <a:gd name="connsiteY1" fmla="*/ 0 h 24499"/>
                <a:gd name="connsiteX2" fmla="*/ 92363 w 92362"/>
                <a:gd name="connsiteY2" fmla="*/ 24499 h 24499"/>
                <a:gd name="connsiteX3" fmla="*/ 0 w 92362"/>
                <a:gd name="connsiteY3" fmla="*/ 24499 h 24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362" h="24499">
                  <a:moveTo>
                    <a:pt x="0" y="0"/>
                  </a:moveTo>
                  <a:lnTo>
                    <a:pt x="92363" y="0"/>
                  </a:lnTo>
                  <a:lnTo>
                    <a:pt x="92363" y="24499"/>
                  </a:lnTo>
                  <a:lnTo>
                    <a:pt x="0" y="24499"/>
                  </a:lnTo>
                  <a:close/>
                </a:path>
              </a:pathLst>
            </a:custGeom>
            <a:solidFill>
              <a:srgbClr val="000000"/>
            </a:solidFill>
            <a:ln w="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1" name="Полилиния: фигура 10">
              <a:extLst>
                <a:ext uri="{FF2B5EF4-FFF2-40B4-BE49-F238E27FC236}">
                  <a16:creationId xmlns:a16="http://schemas.microsoft.com/office/drawing/2014/main" id="{B0B7DF00-0BE5-4A2C-89D3-C4C6E0433EC4}"/>
                </a:ext>
              </a:extLst>
            </p:cNvPr>
            <p:cNvSpPr/>
            <p:nvPr/>
          </p:nvSpPr>
          <p:spPr>
            <a:xfrm>
              <a:off x="586330" y="4098144"/>
              <a:ext cx="92362" cy="24499"/>
            </a:xfrm>
            <a:custGeom>
              <a:avLst/>
              <a:gdLst>
                <a:gd name="connsiteX0" fmla="*/ 0 w 92362"/>
                <a:gd name="connsiteY0" fmla="*/ 0 h 24499"/>
                <a:gd name="connsiteX1" fmla="*/ 92363 w 92362"/>
                <a:gd name="connsiteY1" fmla="*/ 0 h 24499"/>
                <a:gd name="connsiteX2" fmla="*/ 92363 w 92362"/>
                <a:gd name="connsiteY2" fmla="*/ 24499 h 24499"/>
                <a:gd name="connsiteX3" fmla="*/ 0 w 92362"/>
                <a:gd name="connsiteY3" fmla="*/ 24499 h 24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362" h="24499">
                  <a:moveTo>
                    <a:pt x="0" y="0"/>
                  </a:moveTo>
                  <a:lnTo>
                    <a:pt x="92363" y="0"/>
                  </a:lnTo>
                  <a:lnTo>
                    <a:pt x="92363" y="24499"/>
                  </a:lnTo>
                  <a:lnTo>
                    <a:pt x="0" y="24499"/>
                  </a:lnTo>
                  <a:close/>
                </a:path>
              </a:pathLst>
            </a:custGeom>
            <a:solidFill>
              <a:srgbClr val="000000"/>
            </a:solidFill>
            <a:ln w="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12" name="Graphic 20">
            <a:extLst>
              <a:ext uri="{FF2B5EF4-FFF2-40B4-BE49-F238E27FC236}">
                <a16:creationId xmlns:a16="http://schemas.microsoft.com/office/drawing/2014/main" id="{782D79F3-214B-42D2-855F-7996EC226771}"/>
              </a:ext>
            </a:extLst>
          </p:cNvPr>
          <p:cNvSpPr/>
          <p:nvPr/>
        </p:nvSpPr>
        <p:spPr>
          <a:xfrm>
            <a:off x="525542" y="4861750"/>
            <a:ext cx="213943" cy="336458"/>
          </a:xfrm>
          <a:custGeom>
            <a:avLst/>
            <a:gdLst>
              <a:gd name="connsiteX0" fmla="*/ 0 w 213943"/>
              <a:gd name="connsiteY0" fmla="*/ 0 h 336458"/>
              <a:gd name="connsiteX1" fmla="*/ 0 w 213943"/>
              <a:gd name="connsiteY1" fmla="*/ 336458 h 336458"/>
              <a:gd name="connsiteX2" fmla="*/ 213944 w 213943"/>
              <a:gd name="connsiteY2" fmla="*/ 336458 h 336458"/>
              <a:gd name="connsiteX3" fmla="*/ 213944 w 213943"/>
              <a:gd name="connsiteY3" fmla="*/ 0 h 336458"/>
              <a:gd name="connsiteX4" fmla="*/ 0 w 213943"/>
              <a:gd name="connsiteY4" fmla="*/ 0 h 336458"/>
              <a:gd name="connsiteX5" fmla="*/ 189563 w 213943"/>
              <a:gd name="connsiteY5" fmla="*/ 24381 h 336458"/>
              <a:gd name="connsiteX6" fmla="*/ 189563 w 213943"/>
              <a:gd name="connsiteY6" fmla="*/ 248260 h 336458"/>
              <a:gd name="connsiteX7" fmla="*/ 24381 w 213943"/>
              <a:gd name="connsiteY7" fmla="*/ 248260 h 336458"/>
              <a:gd name="connsiteX8" fmla="*/ 24381 w 213943"/>
              <a:gd name="connsiteY8" fmla="*/ 24381 h 336458"/>
              <a:gd name="connsiteX9" fmla="*/ 189563 w 213943"/>
              <a:gd name="connsiteY9" fmla="*/ 24381 h 336458"/>
              <a:gd name="connsiteX10" fmla="*/ 24381 w 213943"/>
              <a:gd name="connsiteY10" fmla="*/ 312077 h 336458"/>
              <a:gd name="connsiteX11" fmla="*/ 24381 w 213943"/>
              <a:gd name="connsiteY11" fmla="*/ 272641 h 336458"/>
              <a:gd name="connsiteX12" fmla="*/ 189563 w 213943"/>
              <a:gd name="connsiteY12" fmla="*/ 272641 h 336458"/>
              <a:gd name="connsiteX13" fmla="*/ 189563 w 213943"/>
              <a:gd name="connsiteY13" fmla="*/ 312077 h 336458"/>
              <a:gd name="connsiteX14" fmla="*/ 24381 w 213943"/>
              <a:gd name="connsiteY14" fmla="*/ 312077 h 336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13943" h="336458">
                <a:moveTo>
                  <a:pt x="0" y="0"/>
                </a:moveTo>
                <a:lnTo>
                  <a:pt x="0" y="336458"/>
                </a:lnTo>
                <a:lnTo>
                  <a:pt x="213944" y="336458"/>
                </a:lnTo>
                <a:lnTo>
                  <a:pt x="213944" y="0"/>
                </a:lnTo>
                <a:lnTo>
                  <a:pt x="0" y="0"/>
                </a:lnTo>
                <a:close/>
                <a:moveTo>
                  <a:pt x="189563" y="24381"/>
                </a:moveTo>
                <a:lnTo>
                  <a:pt x="189563" y="248260"/>
                </a:lnTo>
                <a:lnTo>
                  <a:pt x="24381" y="248260"/>
                </a:lnTo>
                <a:lnTo>
                  <a:pt x="24381" y="24381"/>
                </a:lnTo>
                <a:lnTo>
                  <a:pt x="189563" y="24381"/>
                </a:lnTo>
                <a:close/>
                <a:moveTo>
                  <a:pt x="24381" y="312077"/>
                </a:moveTo>
                <a:lnTo>
                  <a:pt x="24381" y="272641"/>
                </a:lnTo>
                <a:lnTo>
                  <a:pt x="189563" y="272641"/>
                </a:lnTo>
                <a:lnTo>
                  <a:pt x="189563" y="312077"/>
                </a:lnTo>
                <a:lnTo>
                  <a:pt x="24381" y="312077"/>
                </a:lnTo>
                <a:close/>
              </a:path>
            </a:pathLst>
          </a:custGeom>
          <a:solidFill>
            <a:srgbClr val="000000"/>
          </a:solidFill>
          <a:ln w="59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3" name="Graphic 21">
            <a:extLst>
              <a:ext uri="{FF2B5EF4-FFF2-40B4-BE49-F238E27FC236}">
                <a16:creationId xmlns:a16="http://schemas.microsoft.com/office/drawing/2014/main" id="{B5F6D25D-2D49-418B-8F65-E08DB9D14709}"/>
              </a:ext>
            </a:extLst>
          </p:cNvPr>
          <p:cNvSpPr/>
          <p:nvPr/>
        </p:nvSpPr>
        <p:spPr>
          <a:xfrm>
            <a:off x="465805" y="5674519"/>
            <a:ext cx="333355" cy="231619"/>
          </a:xfrm>
          <a:custGeom>
            <a:avLst/>
            <a:gdLst>
              <a:gd name="connsiteX0" fmla="*/ 0 w 333355"/>
              <a:gd name="connsiteY0" fmla="*/ 0 h 231619"/>
              <a:gd name="connsiteX1" fmla="*/ 0 w 333355"/>
              <a:gd name="connsiteY1" fmla="*/ 231620 h 231619"/>
              <a:gd name="connsiteX2" fmla="*/ 333355 w 333355"/>
              <a:gd name="connsiteY2" fmla="*/ 231620 h 231619"/>
              <a:gd name="connsiteX3" fmla="*/ 333355 w 333355"/>
              <a:gd name="connsiteY3" fmla="*/ 0 h 231619"/>
              <a:gd name="connsiteX4" fmla="*/ 0 w 333355"/>
              <a:gd name="connsiteY4" fmla="*/ 0 h 231619"/>
              <a:gd name="connsiteX5" fmla="*/ 291663 w 333355"/>
              <a:gd name="connsiteY5" fmla="*/ 24381 h 231619"/>
              <a:gd name="connsiteX6" fmla="*/ 166464 w 333355"/>
              <a:gd name="connsiteY6" fmla="*/ 149273 h 231619"/>
              <a:gd name="connsiteX7" fmla="*/ 41631 w 333355"/>
              <a:gd name="connsiteY7" fmla="*/ 24381 h 231619"/>
              <a:gd name="connsiteX8" fmla="*/ 291663 w 333355"/>
              <a:gd name="connsiteY8" fmla="*/ 24381 h 231619"/>
              <a:gd name="connsiteX9" fmla="*/ 24381 w 333355"/>
              <a:gd name="connsiteY9" fmla="*/ 207239 h 231619"/>
              <a:gd name="connsiteX10" fmla="*/ 24381 w 333355"/>
              <a:gd name="connsiteY10" fmla="*/ 41631 h 231619"/>
              <a:gd name="connsiteX11" fmla="*/ 166464 w 333355"/>
              <a:gd name="connsiteY11" fmla="*/ 183711 h 231619"/>
              <a:gd name="connsiteX12" fmla="*/ 308974 w 333355"/>
              <a:gd name="connsiteY12" fmla="*/ 41570 h 231619"/>
              <a:gd name="connsiteX13" fmla="*/ 308974 w 333355"/>
              <a:gd name="connsiteY13" fmla="*/ 207239 h 231619"/>
              <a:gd name="connsiteX14" fmla="*/ 24381 w 333355"/>
              <a:gd name="connsiteY14" fmla="*/ 207239 h 231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33355" h="231619">
                <a:moveTo>
                  <a:pt x="0" y="0"/>
                </a:moveTo>
                <a:lnTo>
                  <a:pt x="0" y="231620"/>
                </a:lnTo>
                <a:lnTo>
                  <a:pt x="333355" y="231620"/>
                </a:lnTo>
                <a:lnTo>
                  <a:pt x="333355" y="0"/>
                </a:lnTo>
                <a:lnTo>
                  <a:pt x="0" y="0"/>
                </a:lnTo>
                <a:close/>
                <a:moveTo>
                  <a:pt x="291663" y="24381"/>
                </a:moveTo>
                <a:lnTo>
                  <a:pt x="166464" y="149273"/>
                </a:lnTo>
                <a:lnTo>
                  <a:pt x="41631" y="24381"/>
                </a:lnTo>
                <a:lnTo>
                  <a:pt x="291663" y="24381"/>
                </a:lnTo>
                <a:close/>
                <a:moveTo>
                  <a:pt x="24381" y="207239"/>
                </a:moveTo>
                <a:lnTo>
                  <a:pt x="24381" y="41631"/>
                </a:lnTo>
                <a:lnTo>
                  <a:pt x="166464" y="183711"/>
                </a:lnTo>
                <a:lnTo>
                  <a:pt x="308974" y="41570"/>
                </a:lnTo>
                <a:lnTo>
                  <a:pt x="308974" y="207239"/>
                </a:lnTo>
                <a:lnTo>
                  <a:pt x="24381" y="207239"/>
                </a:lnTo>
                <a:close/>
              </a:path>
            </a:pathLst>
          </a:custGeom>
          <a:solidFill>
            <a:srgbClr val="000000"/>
          </a:solidFill>
          <a:ln w="609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pic>
        <p:nvPicPr>
          <p:cNvPr id="2" name="Graphic 22">
            <a:extLst>
              <a:ext uri="{FF2B5EF4-FFF2-40B4-BE49-F238E27FC236}">
                <a16:creationId xmlns:a16="http://schemas.microsoft.com/office/drawing/2014/main" id="{742FD9F2-1CEE-5C04-54B7-4E48F2C796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  <p:sp>
        <p:nvSpPr>
          <p:cNvPr id="14" name="Rectangle 17">
            <a:extLst>
              <a:ext uri="{FF2B5EF4-FFF2-40B4-BE49-F238E27FC236}">
                <a16:creationId xmlns:a16="http://schemas.microsoft.com/office/drawing/2014/main" id="{C7805A11-22E4-795B-561D-09359203CBCC}"/>
              </a:ext>
            </a:extLst>
          </p:cNvPr>
          <p:cNvSpPr/>
          <p:nvPr userDrawn="1"/>
        </p:nvSpPr>
        <p:spPr>
          <a:xfrm>
            <a:off x="10058401" y="6629403"/>
            <a:ext cx="2133401" cy="2285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5" name="Rectangle 18">
            <a:extLst>
              <a:ext uri="{FF2B5EF4-FFF2-40B4-BE49-F238E27FC236}">
                <a16:creationId xmlns:a16="http://schemas.microsoft.com/office/drawing/2014/main" id="{9A0099F5-772C-C1B8-2104-8648E332E594}"/>
              </a:ext>
            </a:extLst>
          </p:cNvPr>
          <p:cNvSpPr/>
          <p:nvPr userDrawn="1"/>
        </p:nvSpPr>
        <p:spPr>
          <a:xfrm>
            <a:off x="1" y="6629402"/>
            <a:ext cx="6172199" cy="2285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6" name="Rectangle 19">
            <a:extLst>
              <a:ext uri="{FF2B5EF4-FFF2-40B4-BE49-F238E27FC236}">
                <a16:creationId xmlns:a16="http://schemas.microsoft.com/office/drawing/2014/main" id="{6960BAE9-E3C0-DAFB-9B3B-F17E527D6696}"/>
              </a:ext>
            </a:extLst>
          </p:cNvPr>
          <p:cNvSpPr/>
          <p:nvPr userDrawn="1"/>
        </p:nvSpPr>
        <p:spPr>
          <a:xfrm>
            <a:off x="6172199" y="6629402"/>
            <a:ext cx="3886201" cy="2285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136877574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1_Титу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Объект 1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59686899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52" name="Слайд think-cell" r:id="rId4" imgW="470" imgH="469" progId="TCLayout.ActiveDocument.1">
                  <p:embed/>
                </p:oleObj>
              </mc:Choice>
              <mc:Fallback>
                <p:oleObj name="Слайд think-cell" r:id="rId4" imgW="470" imgH="469" progId="TCLayout.ActiveDocument.1">
                  <p:embed/>
                  <p:pic>
                    <p:nvPicPr>
                      <p:cNvPr id="12" name="Объект 1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718593BB-B89D-4230-AEB5-D90F9225FF53}"/>
              </a:ext>
            </a:extLst>
          </p:cNvPr>
          <p:cNvSpPr/>
          <p:nvPr userDrawn="1"/>
        </p:nvSpPr>
        <p:spPr>
          <a:xfrm>
            <a:off x="10970420" y="0"/>
            <a:ext cx="1221580" cy="5257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6820AE5-62B1-414B-80FE-2AFD0A76C0A0}"/>
              </a:ext>
            </a:extLst>
          </p:cNvPr>
          <p:cNvSpPr/>
          <p:nvPr userDrawn="1"/>
        </p:nvSpPr>
        <p:spPr>
          <a:xfrm flipH="1" flipV="1">
            <a:off x="2286001" y="5257800"/>
            <a:ext cx="8686800" cy="1143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0EB3A75-459B-4A6D-8FEE-8BAE16CC45CE}"/>
              </a:ext>
            </a:extLst>
          </p:cNvPr>
          <p:cNvSpPr/>
          <p:nvPr userDrawn="1"/>
        </p:nvSpPr>
        <p:spPr>
          <a:xfrm flipH="1" flipV="1">
            <a:off x="1" y="6400800"/>
            <a:ext cx="2286000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4AE5BAB-FF7E-4F6A-963E-D44BBCFFD8E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6790" y="1493235"/>
            <a:ext cx="7498080" cy="1387046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A9ECD82C-4554-4B8B-B82A-B2AFC758FA0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6789" y="3122143"/>
            <a:ext cx="7498080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38962044-D28C-4D5A-840F-73678A7C2ED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9130" y="3791521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703F1DF3-E5F0-4118-8A49-D131D529FE2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9130" y="4135457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2" name="Graphic 21">
            <a:extLst>
              <a:ext uri="{FF2B5EF4-FFF2-40B4-BE49-F238E27FC236}">
                <a16:creationId xmlns:a16="http://schemas.microsoft.com/office/drawing/2014/main" id="{BF38D99C-D8D9-4636-9725-0067B8EA8012}"/>
              </a:ext>
            </a:extLst>
          </p:cNvPr>
          <p:cNvGrpSpPr/>
          <p:nvPr/>
        </p:nvGrpSpPr>
        <p:grpSpPr>
          <a:xfrm>
            <a:off x="460249" y="3779361"/>
            <a:ext cx="182562" cy="208986"/>
            <a:chOff x="433348" y="3779361"/>
            <a:chExt cx="182562" cy="208986"/>
          </a:xfrm>
        </p:grpSpPr>
        <p:sp>
          <p:nvSpPr>
            <p:cNvPr id="3" name="Полилиния: фигура 2">
              <a:extLst>
                <a:ext uri="{FF2B5EF4-FFF2-40B4-BE49-F238E27FC236}">
                  <a16:creationId xmlns:a16="http://schemas.microsoft.com/office/drawing/2014/main" id="{91222E65-061F-4F36-96E6-E725F30A5ABE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F21B9883-8B29-474B-973B-CEF34FC4B7FA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5" name="Graphic 20">
            <a:extLst>
              <a:ext uri="{FF2B5EF4-FFF2-40B4-BE49-F238E27FC236}">
                <a16:creationId xmlns:a16="http://schemas.microsoft.com/office/drawing/2014/main" id="{D5FF9A8D-CBB9-4337-9B0B-5C38A1DD18F7}"/>
              </a:ext>
            </a:extLst>
          </p:cNvPr>
          <p:cNvGrpSpPr/>
          <p:nvPr/>
        </p:nvGrpSpPr>
        <p:grpSpPr>
          <a:xfrm>
            <a:off x="443581" y="4113887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6" name="Полилиния: фигура 5">
              <a:extLst>
                <a:ext uri="{FF2B5EF4-FFF2-40B4-BE49-F238E27FC236}">
                  <a16:creationId xmlns:a16="http://schemas.microsoft.com/office/drawing/2014/main" id="{C15089B7-787D-4D9F-BAA8-F979C8F4076A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7" name="Полилиния: фигура 6">
              <a:extLst>
                <a:ext uri="{FF2B5EF4-FFF2-40B4-BE49-F238E27FC236}">
                  <a16:creationId xmlns:a16="http://schemas.microsoft.com/office/drawing/2014/main" id="{7CB77518-9E31-4425-9163-941F4558862B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8" name="Полилиния: фигура 7">
              <a:extLst>
                <a:ext uri="{FF2B5EF4-FFF2-40B4-BE49-F238E27FC236}">
                  <a16:creationId xmlns:a16="http://schemas.microsoft.com/office/drawing/2014/main" id="{F4C0C792-C07E-4188-A5CE-FD3391A7527D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1" name="Полилиния: фигура 10">
              <a:extLst>
                <a:ext uri="{FF2B5EF4-FFF2-40B4-BE49-F238E27FC236}">
                  <a16:creationId xmlns:a16="http://schemas.microsoft.com/office/drawing/2014/main" id="{589EAB00-F6EC-4A57-8B80-D786B7E68DCB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0" name="Полилиния: фигура 19">
              <a:extLst>
                <a:ext uri="{FF2B5EF4-FFF2-40B4-BE49-F238E27FC236}">
                  <a16:creationId xmlns:a16="http://schemas.microsoft.com/office/drawing/2014/main" id="{93FA371A-FDCB-4DF7-82EB-E09EF66A50E3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1" name="Полилиния: фигура 20">
              <a:extLst>
                <a:ext uri="{FF2B5EF4-FFF2-40B4-BE49-F238E27FC236}">
                  <a16:creationId xmlns:a16="http://schemas.microsoft.com/office/drawing/2014/main" id="{3742E1AA-9B46-4DEC-8F2E-F7AB4133DF2B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2" name="Полилиния: фигура 21">
              <a:extLst>
                <a:ext uri="{FF2B5EF4-FFF2-40B4-BE49-F238E27FC236}">
                  <a16:creationId xmlns:a16="http://schemas.microsoft.com/office/drawing/2014/main" id="{11297B00-0E2C-4169-83C7-DA7AFA0EF836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pic>
        <p:nvPicPr>
          <p:cNvPr id="23" name="Graphic 22">
            <a:extLst>
              <a:ext uri="{FF2B5EF4-FFF2-40B4-BE49-F238E27FC236}">
                <a16:creationId xmlns:a16="http://schemas.microsoft.com/office/drawing/2014/main" id="{8BFDBDD7-0000-43AE-8F6E-6277D4C77C3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63521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2_Титул_с_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Объект 1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59686899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76" name="Слайд think-cell" r:id="rId4" imgW="470" imgH="469" progId="TCLayout.ActiveDocument.1">
                  <p:embed/>
                </p:oleObj>
              </mc:Choice>
              <mc:Fallback>
                <p:oleObj name="Слайд think-cell" r:id="rId4" imgW="470" imgH="469" progId="TCLayout.ActiveDocument.1">
                  <p:embed/>
                  <p:pic>
                    <p:nvPicPr>
                      <p:cNvPr id="12" name="Объект 1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718593BB-B89D-4230-AEB5-D90F9225FF53}"/>
              </a:ext>
            </a:extLst>
          </p:cNvPr>
          <p:cNvSpPr/>
          <p:nvPr userDrawn="1"/>
        </p:nvSpPr>
        <p:spPr>
          <a:xfrm>
            <a:off x="10970420" y="0"/>
            <a:ext cx="1221580" cy="5257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6820AE5-62B1-414B-80FE-2AFD0A76C0A0}"/>
              </a:ext>
            </a:extLst>
          </p:cNvPr>
          <p:cNvSpPr/>
          <p:nvPr userDrawn="1"/>
        </p:nvSpPr>
        <p:spPr>
          <a:xfrm flipH="1" flipV="1">
            <a:off x="2286001" y="5257800"/>
            <a:ext cx="8686800" cy="1143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0EB3A75-459B-4A6D-8FEE-8BAE16CC45CE}"/>
              </a:ext>
            </a:extLst>
          </p:cNvPr>
          <p:cNvSpPr/>
          <p:nvPr userDrawn="1"/>
        </p:nvSpPr>
        <p:spPr>
          <a:xfrm flipH="1" flipV="1">
            <a:off x="1" y="6400800"/>
            <a:ext cx="2286000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4AE5BAB-FF7E-4F6A-963E-D44BBCFFD8E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6790" y="1493235"/>
            <a:ext cx="7498080" cy="1387046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A9ECD82C-4554-4B8B-B82A-B2AFC758FA0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6789" y="3122143"/>
            <a:ext cx="7498080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38962044-D28C-4D5A-840F-73678A7C2ED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9130" y="3791521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703F1DF3-E5F0-4118-8A49-D131D529FE2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9130" y="4135457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2" name="Graphic 21">
            <a:extLst>
              <a:ext uri="{FF2B5EF4-FFF2-40B4-BE49-F238E27FC236}">
                <a16:creationId xmlns:a16="http://schemas.microsoft.com/office/drawing/2014/main" id="{BF38D99C-D8D9-4636-9725-0067B8EA8012}"/>
              </a:ext>
            </a:extLst>
          </p:cNvPr>
          <p:cNvGrpSpPr/>
          <p:nvPr/>
        </p:nvGrpSpPr>
        <p:grpSpPr>
          <a:xfrm>
            <a:off x="460249" y="3779361"/>
            <a:ext cx="182562" cy="208986"/>
            <a:chOff x="433348" y="3779361"/>
            <a:chExt cx="182562" cy="208986"/>
          </a:xfrm>
        </p:grpSpPr>
        <p:sp>
          <p:nvSpPr>
            <p:cNvPr id="3" name="Полилиния: фигура 2">
              <a:extLst>
                <a:ext uri="{FF2B5EF4-FFF2-40B4-BE49-F238E27FC236}">
                  <a16:creationId xmlns:a16="http://schemas.microsoft.com/office/drawing/2014/main" id="{91222E65-061F-4F36-96E6-E725F30A5ABE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F21B9883-8B29-474B-973B-CEF34FC4B7FA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5" name="Graphic 20">
            <a:extLst>
              <a:ext uri="{FF2B5EF4-FFF2-40B4-BE49-F238E27FC236}">
                <a16:creationId xmlns:a16="http://schemas.microsoft.com/office/drawing/2014/main" id="{D5FF9A8D-CBB9-4337-9B0B-5C38A1DD18F7}"/>
              </a:ext>
            </a:extLst>
          </p:cNvPr>
          <p:cNvGrpSpPr/>
          <p:nvPr/>
        </p:nvGrpSpPr>
        <p:grpSpPr>
          <a:xfrm>
            <a:off x="443581" y="4113887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6" name="Полилиния: фигура 5">
              <a:extLst>
                <a:ext uri="{FF2B5EF4-FFF2-40B4-BE49-F238E27FC236}">
                  <a16:creationId xmlns:a16="http://schemas.microsoft.com/office/drawing/2014/main" id="{C15089B7-787D-4D9F-BAA8-F979C8F4076A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7" name="Полилиния: фигура 6">
              <a:extLst>
                <a:ext uri="{FF2B5EF4-FFF2-40B4-BE49-F238E27FC236}">
                  <a16:creationId xmlns:a16="http://schemas.microsoft.com/office/drawing/2014/main" id="{7CB77518-9E31-4425-9163-941F4558862B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8" name="Полилиния: фигура 7">
              <a:extLst>
                <a:ext uri="{FF2B5EF4-FFF2-40B4-BE49-F238E27FC236}">
                  <a16:creationId xmlns:a16="http://schemas.microsoft.com/office/drawing/2014/main" id="{F4C0C792-C07E-4188-A5CE-FD3391A7527D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1" name="Полилиния: фигура 10">
              <a:extLst>
                <a:ext uri="{FF2B5EF4-FFF2-40B4-BE49-F238E27FC236}">
                  <a16:creationId xmlns:a16="http://schemas.microsoft.com/office/drawing/2014/main" id="{589EAB00-F6EC-4A57-8B80-D786B7E68DCB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0" name="Полилиния: фигура 19">
              <a:extLst>
                <a:ext uri="{FF2B5EF4-FFF2-40B4-BE49-F238E27FC236}">
                  <a16:creationId xmlns:a16="http://schemas.microsoft.com/office/drawing/2014/main" id="{93FA371A-FDCB-4DF7-82EB-E09EF66A50E3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1" name="Полилиния: фигура 20">
              <a:extLst>
                <a:ext uri="{FF2B5EF4-FFF2-40B4-BE49-F238E27FC236}">
                  <a16:creationId xmlns:a16="http://schemas.microsoft.com/office/drawing/2014/main" id="{3742E1AA-9B46-4DEC-8F2E-F7AB4133DF2B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2" name="Полилиния: фигура 21">
              <a:extLst>
                <a:ext uri="{FF2B5EF4-FFF2-40B4-BE49-F238E27FC236}">
                  <a16:creationId xmlns:a16="http://schemas.microsoft.com/office/drawing/2014/main" id="{11297B00-0E2C-4169-83C7-DA7AFA0EF836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pic>
        <p:nvPicPr>
          <p:cNvPr id="23" name="Graphic 22">
            <a:extLst>
              <a:ext uri="{FF2B5EF4-FFF2-40B4-BE49-F238E27FC236}">
                <a16:creationId xmlns:a16="http://schemas.microsoft.com/office/drawing/2014/main" id="{8BFDBDD7-0000-43AE-8F6E-6277D4C77C3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  <p:sp>
        <p:nvSpPr>
          <p:cNvPr id="17" name="Рисунок 16">
            <a:extLst>
              <a:ext uri="{FF2B5EF4-FFF2-40B4-BE49-F238E27FC236}">
                <a16:creationId xmlns:a16="http://schemas.microsoft.com/office/drawing/2014/main" id="{DBB14F69-80E1-8037-8ABB-EDF02CC3146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030789" y="0"/>
            <a:ext cx="5940425" cy="6400800"/>
          </a:xfr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949913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3_Титул (Небоскреб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Объект 1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59686899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200" name="Слайд think-cell" r:id="rId4" imgW="470" imgH="469" progId="TCLayout.ActiveDocument.1">
                  <p:embed/>
                </p:oleObj>
              </mc:Choice>
              <mc:Fallback>
                <p:oleObj name="Слайд think-cell" r:id="rId4" imgW="470" imgH="469" progId="TCLayout.ActiveDocument.1">
                  <p:embed/>
                  <p:pic>
                    <p:nvPicPr>
                      <p:cNvPr id="12" name="Объект 1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718593BB-B89D-4230-AEB5-D90F9225FF53}"/>
              </a:ext>
            </a:extLst>
          </p:cNvPr>
          <p:cNvSpPr/>
          <p:nvPr userDrawn="1"/>
        </p:nvSpPr>
        <p:spPr>
          <a:xfrm>
            <a:off x="10970420" y="0"/>
            <a:ext cx="1221580" cy="5257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6820AE5-62B1-414B-80FE-2AFD0A76C0A0}"/>
              </a:ext>
            </a:extLst>
          </p:cNvPr>
          <p:cNvSpPr/>
          <p:nvPr userDrawn="1"/>
        </p:nvSpPr>
        <p:spPr>
          <a:xfrm flipH="1" flipV="1">
            <a:off x="2286000" y="5257800"/>
            <a:ext cx="8684420" cy="1143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D517D303-6612-918E-04FC-7C0DBE9894CD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07361" y="0"/>
            <a:ext cx="4612825" cy="6400800"/>
          </a:xfrm>
          <a:prstGeom prst="rect">
            <a:avLst/>
          </a:prstGeom>
        </p:spPr>
      </p:pic>
      <p:sp>
        <p:nvSpPr>
          <p:cNvPr id="17" name="Rectangle 12">
            <a:extLst>
              <a:ext uri="{FF2B5EF4-FFF2-40B4-BE49-F238E27FC236}">
                <a16:creationId xmlns:a16="http://schemas.microsoft.com/office/drawing/2014/main" id="{981E884D-F6C5-7770-E9C9-F4111FE11EB7}"/>
              </a:ext>
            </a:extLst>
          </p:cNvPr>
          <p:cNvSpPr/>
          <p:nvPr userDrawn="1"/>
        </p:nvSpPr>
        <p:spPr>
          <a:xfrm flipH="1" flipV="1">
            <a:off x="1" y="6400800"/>
            <a:ext cx="2286000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24" name="Graphic 22">
            <a:extLst>
              <a:ext uri="{FF2B5EF4-FFF2-40B4-BE49-F238E27FC236}">
                <a16:creationId xmlns:a16="http://schemas.microsoft.com/office/drawing/2014/main" id="{72CC5FBD-FC3B-2906-8CA7-6233190B2707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  <p:sp>
        <p:nvSpPr>
          <p:cNvPr id="25" name="Title 1">
            <a:extLst>
              <a:ext uri="{FF2B5EF4-FFF2-40B4-BE49-F238E27FC236}">
                <a16:creationId xmlns:a16="http://schemas.microsoft.com/office/drawing/2014/main" id="{D92E05C5-C530-A722-E1A3-F2D363DA71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6790" y="1493235"/>
            <a:ext cx="7498080" cy="1387046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A9409B43-2CE9-BAEE-4441-743356791F8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6789" y="3122143"/>
            <a:ext cx="7498080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E772C368-8243-F05E-5AF7-05A47B5CE8B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9130" y="3791521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28" name="Text Placeholder 4">
            <a:extLst>
              <a:ext uri="{FF2B5EF4-FFF2-40B4-BE49-F238E27FC236}">
                <a16:creationId xmlns:a16="http://schemas.microsoft.com/office/drawing/2014/main" id="{848A355C-7366-FF6F-4356-04B636ED08C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9130" y="4135457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29" name="Graphic 21">
            <a:extLst>
              <a:ext uri="{FF2B5EF4-FFF2-40B4-BE49-F238E27FC236}">
                <a16:creationId xmlns:a16="http://schemas.microsoft.com/office/drawing/2014/main" id="{E1F75A81-943F-6BDD-94FF-3A08C78E947A}"/>
              </a:ext>
            </a:extLst>
          </p:cNvPr>
          <p:cNvGrpSpPr/>
          <p:nvPr userDrawn="1"/>
        </p:nvGrpSpPr>
        <p:grpSpPr>
          <a:xfrm>
            <a:off x="460249" y="3779361"/>
            <a:ext cx="182562" cy="208986"/>
            <a:chOff x="433348" y="3779361"/>
            <a:chExt cx="182562" cy="208986"/>
          </a:xfrm>
        </p:grpSpPr>
        <p:sp>
          <p:nvSpPr>
            <p:cNvPr id="30" name="Полилиния: фигура 29">
              <a:extLst>
                <a:ext uri="{FF2B5EF4-FFF2-40B4-BE49-F238E27FC236}">
                  <a16:creationId xmlns:a16="http://schemas.microsoft.com/office/drawing/2014/main" id="{7126CA70-F0F9-C913-719E-25F1C5C89D92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1" name="Полилиния: фигура 30">
              <a:extLst>
                <a:ext uri="{FF2B5EF4-FFF2-40B4-BE49-F238E27FC236}">
                  <a16:creationId xmlns:a16="http://schemas.microsoft.com/office/drawing/2014/main" id="{27FCB2CA-921F-52E9-B152-534524C13B7C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32" name="Graphic 20">
            <a:extLst>
              <a:ext uri="{FF2B5EF4-FFF2-40B4-BE49-F238E27FC236}">
                <a16:creationId xmlns:a16="http://schemas.microsoft.com/office/drawing/2014/main" id="{09E82E25-7100-EAC7-D237-97573D129252}"/>
              </a:ext>
            </a:extLst>
          </p:cNvPr>
          <p:cNvGrpSpPr/>
          <p:nvPr userDrawn="1"/>
        </p:nvGrpSpPr>
        <p:grpSpPr>
          <a:xfrm>
            <a:off x="443581" y="4113887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33" name="Полилиния: фигура 32">
              <a:extLst>
                <a:ext uri="{FF2B5EF4-FFF2-40B4-BE49-F238E27FC236}">
                  <a16:creationId xmlns:a16="http://schemas.microsoft.com/office/drawing/2014/main" id="{1192842C-1B5D-EAC1-2FA9-969218282C23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4" name="Полилиния: фигура 33">
              <a:extLst>
                <a:ext uri="{FF2B5EF4-FFF2-40B4-BE49-F238E27FC236}">
                  <a16:creationId xmlns:a16="http://schemas.microsoft.com/office/drawing/2014/main" id="{A5D2F1B7-2FDE-D4A9-C4C0-464BB32586D7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5" name="Полилиния: фигура 34">
              <a:extLst>
                <a:ext uri="{FF2B5EF4-FFF2-40B4-BE49-F238E27FC236}">
                  <a16:creationId xmlns:a16="http://schemas.microsoft.com/office/drawing/2014/main" id="{1FACFEDF-A5AC-0185-776B-008FD1E24CAB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6" name="Полилиния: фигура 35">
              <a:extLst>
                <a:ext uri="{FF2B5EF4-FFF2-40B4-BE49-F238E27FC236}">
                  <a16:creationId xmlns:a16="http://schemas.microsoft.com/office/drawing/2014/main" id="{6E274C8F-FC22-6165-E5DB-0DCDC7A5D803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7" name="Полилиния: фигура 36">
              <a:extLst>
                <a:ext uri="{FF2B5EF4-FFF2-40B4-BE49-F238E27FC236}">
                  <a16:creationId xmlns:a16="http://schemas.microsoft.com/office/drawing/2014/main" id="{6ABBE1D3-8D2B-E9E9-669A-BE0A59985BF2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8" name="Полилиния: фигура 37">
              <a:extLst>
                <a:ext uri="{FF2B5EF4-FFF2-40B4-BE49-F238E27FC236}">
                  <a16:creationId xmlns:a16="http://schemas.microsoft.com/office/drawing/2014/main" id="{A1A0E95C-294A-CFB3-FF4C-FBBF85CB7BDD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" name="Полилиния: фигура 38">
              <a:extLst>
                <a:ext uri="{FF2B5EF4-FFF2-40B4-BE49-F238E27FC236}">
                  <a16:creationId xmlns:a16="http://schemas.microsoft.com/office/drawing/2014/main" id="{A523E16C-6233-57F9-2481-B2FF0F79765E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43080502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4_Титул (Арматур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4180589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24" name="Слайд think-cell" r:id="rId4" imgW="470" imgH="469" progId="TCLayout.ActiveDocument.1">
                  <p:embed/>
                </p:oleObj>
              </mc:Choice>
              <mc:Fallback>
                <p:oleObj name="Слайд think-cell" r:id="rId4" imgW="470" imgH="469" progId="TCLayout.ActiveDocument.1">
                  <p:embed/>
                  <p:pic>
                    <p:nvPicPr>
                      <p:cNvPr id="2" name="Объект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>
            <a:extLst>
              <a:ext uri="{FF2B5EF4-FFF2-40B4-BE49-F238E27FC236}">
                <a16:creationId xmlns:a16="http://schemas.microsoft.com/office/drawing/2014/main" id="{916D94DA-6C3B-421F-A8B5-68DEC896537D}"/>
              </a:ext>
            </a:extLst>
          </p:cNvPr>
          <p:cNvSpPr/>
          <p:nvPr userDrawn="1"/>
        </p:nvSpPr>
        <p:spPr>
          <a:xfrm>
            <a:off x="10970420" y="0"/>
            <a:ext cx="1221580" cy="5257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9783A55-C7AF-4DF2-859A-46141B4564B7}"/>
              </a:ext>
            </a:extLst>
          </p:cNvPr>
          <p:cNvSpPr/>
          <p:nvPr userDrawn="1"/>
        </p:nvSpPr>
        <p:spPr>
          <a:xfrm flipH="1" flipV="1">
            <a:off x="2286000" y="5257800"/>
            <a:ext cx="8684420" cy="1143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27" name="Picture 26" descr="A tall building&#10;&#10;Description automatically generated">
            <a:extLst>
              <a:ext uri="{FF2B5EF4-FFF2-40B4-BE49-F238E27FC236}">
                <a16:creationId xmlns:a16="http://schemas.microsoft.com/office/drawing/2014/main" id="{FD4FC3CB-6541-4F90-94BE-12D9534536B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99196" y="809047"/>
            <a:ext cx="5590800" cy="5590800"/>
          </a:xfrm>
          <a:prstGeom prst="rect">
            <a:avLst/>
          </a:prstGeom>
        </p:spPr>
      </p:pic>
      <p:sp>
        <p:nvSpPr>
          <p:cNvPr id="4" name="Rectangle 12">
            <a:extLst>
              <a:ext uri="{FF2B5EF4-FFF2-40B4-BE49-F238E27FC236}">
                <a16:creationId xmlns:a16="http://schemas.microsoft.com/office/drawing/2014/main" id="{3A3084AC-AED7-E4A6-9F86-D5A77A6C3486}"/>
              </a:ext>
            </a:extLst>
          </p:cNvPr>
          <p:cNvSpPr/>
          <p:nvPr userDrawn="1"/>
        </p:nvSpPr>
        <p:spPr>
          <a:xfrm flipH="1" flipV="1">
            <a:off x="1" y="6400800"/>
            <a:ext cx="2286000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5" name="Graphic 22">
            <a:extLst>
              <a:ext uri="{FF2B5EF4-FFF2-40B4-BE49-F238E27FC236}">
                <a16:creationId xmlns:a16="http://schemas.microsoft.com/office/drawing/2014/main" id="{D8BA8C0D-6521-24BB-E0EB-78882ECF3262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95D8725-685C-70E4-C1BB-FDE9A40C5FE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6790" y="1493235"/>
            <a:ext cx="7498080" cy="1387046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4F22072B-9635-DD97-8EEB-2A9A68ACE2D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6789" y="3122143"/>
            <a:ext cx="7498080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8CBB8449-16B6-E77F-C52C-2585A29B936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9130" y="3791521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E94CF5B9-2787-4D9D-64AE-239FA5D4E6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9130" y="4135457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10" name="Graphic 21">
            <a:extLst>
              <a:ext uri="{FF2B5EF4-FFF2-40B4-BE49-F238E27FC236}">
                <a16:creationId xmlns:a16="http://schemas.microsoft.com/office/drawing/2014/main" id="{E56498FF-2E1C-240C-4F00-F8A3D25D2225}"/>
              </a:ext>
            </a:extLst>
          </p:cNvPr>
          <p:cNvGrpSpPr/>
          <p:nvPr userDrawn="1"/>
        </p:nvGrpSpPr>
        <p:grpSpPr>
          <a:xfrm>
            <a:off x="460249" y="3779361"/>
            <a:ext cx="182562" cy="208986"/>
            <a:chOff x="433348" y="3779361"/>
            <a:chExt cx="182562" cy="208986"/>
          </a:xfrm>
        </p:grpSpPr>
        <p:sp>
          <p:nvSpPr>
            <p:cNvPr id="11" name="Полилиния: фигура 10">
              <a:extLst>
                <a:ext uri="{FF2B5EF4-FFF2-40B4-BE49-F238E27FC236}">
                  <a16:creationId xmlns:a16="http://schemas.microsoft.com/office/drawing/2014/main" id="{31F0C345-2B12-D6FD-6A2A-E8678F9EF1A5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2" name="Полилиния: фигура 11">
              <a:extLst>
                <a:ext uri="{FF2B5EF4-FFF2-40B4-BE49-F238E27FC236}">
                  <a16:creationId xmlns:a16="http://schemas.microsoft.com/office/drawing/2014/main" id="{7D1AF569-DE06-5CA4-84CE-D9539D728E65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13" name="Graphic 20">
            <a:extLst>
              <a:ext uri="{FF2B5EF4-FFF2-40B4-BE49-F238E27FC236}">
                <a16:creationId xmlns:a16="http://schemas.microsoft.com/office/drawing/2014/main" id="{31F1A1B1-B325-8FF6-C005-0C47A81A72CE}"/>
              </a:ext>
            </a:extLst>
          </p:cNvPr>
          <p:cNvGrpSpPr/>
          <p:nvPr userDrawn="1"/>
        </p:nvGrpSpPr>
        <p:grpSpPr>
          <a:xfrm>
            <a:off x="443581" y="4113887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id="{F160EDD2-2A12-ABF0-F257-41D70FAAE670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6" name="Полилиния: фигура 15">
              <a:extLst>
                <a:ext uri="{FF2B5EF4-FFF2-40B4-BE49-F238E27FC236}">
                  <a16:creationId xmlns:a16="http://schemas.microsoft.com/office/drawing/2014/main" id="{54F14FF2-9D56-39A8-5E50-AECCE5295626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8" name="Полилиния: фигура 17">
              <a:extLst>
                <a:ext uri="{FF2B5EF4-FFF2-40B4-BE49-F238E27FC236}">
                  <a16:creationId xmlns:a16="http://schemas.microsoft.com/office/drawing/2014/main" id="{A64ACAEA-684D-D198-A7E7-5421E33C4338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9" name="Полилиния: фигура 18">
              <a:extLst>
                <a:ext uri="{FF2B5EF4-FFF2-40B4-BE49-F238E27FC236}">
                  <a16:creationId xmlns:a16="http://schemas.microsoft.com/office/drawing/2014/main" id="{228697C5-D408-21B4-630E-96B5D3984A94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0" name="Полилиния: фигура 19">
              <a:extLst>
                <a:ext uri="{FF2B5EF4-FFF2-40B4-BE49-F238E27FC236}">
                  <a16:creationId xmlns:a16="http://schemas.microsoft.com/office/drawing/2014/main" id="{CE61AA5A-A26C-12D8-4E7E-4C26F27E7900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5" name="Полилиния: фигура 24">
              <a:extLst>
                <a:ext uri="{FF2B5EF4-FFF2-40B4-BE49-F238E27FC236}">
                  <a16:creationId xmlns:a16="http://schemas.microsoft.com/office/drawing/2014/main" id="{EBF5797C-A037-78B2-3853-ED6EF5BF8A2B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" name="Полилиния: фигура 38">
              <a:extLst>
                <a:ext uri="{FF2B5EF4-FFF2-40B4-BE49-F238E27FC236}">
                  <a16:creationId xmlns:a16="http://schemas.microsoft.com/office/drawing/2014/main" id="{ABBA3F55-5584-3E6C-B147-97F019D46899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5571072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5_Титул (Человек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42188001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48" name="Слайд think-cell" r:id="rId4" imgW="470" imgH="469" progId="TCLayout.ActiveDocument.1">
                  <p:embed/>
                </p:oleObj>
              </mc:Choice>
              <mc:Fallback>
                <p:oleObj name="Слайд think-cell" r:id="rId4" imgW="470" imgH="469" progId="TCLayout.ActiveDocument.1">
                  <p:embed/>
                  <p:pic>
                    <p:nvPicPr>
                      <p:cNvPr id="5" name="Объект 4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Rectangle 33">
            <a:extLst>
              <a:ext uri="{FF2B5EF4-FFF2-40B4-BE49-F238E27FC236}">
                <a16:creationId xmlns:a16="http://schemas.microsoft.com/office/drawing/2014/main" id="{F12B2117-D769-4F6D-B49C-1A8F9F2ED53F}"/>
              </a:ext>
            </a:extLst>
          </p:cNvPr>
          <p:cNvSpPr/>
          <p:nvPr userDrawn="1"/>
        </p:nvSpPr>
        <p:spPr>
          <a:xfrm>
            <a:off x="10970420" y="0"/>
            <a:ext cx="1221580" cy="5257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F00A39C-E6E6-4160-8393-6FAC9E5808D9}"/>
              </a:ext>
            </a:extLst>
          </p:cNvPr>
          <p:cNvSpPr/>
          <p:nvPr userDrawn="1"/>
        </p:nvSpPr>
        <p:spPr>
          <a:xfrm flipH="1" flipV="1">
            <a:off x="2286000" y="5257800"/>
            <a:ext cx="8684420" cy="1143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4" name="Picture 16" descr="A person wearing a baseball hat&#10;&#10;Description automatically generated">
            <a:extLst>
              <a:ext uri="{FF2B5EF4-FFF2-40B4-BE49-F238E27FC236}">
                <a16:creationId xmlns:a16="http://schemas.microsoft.com/office/drawing/2014/main" id="{7EE9E762-FC78-40B7-A1D9-E0F2763D3A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38192" y="1537252"/>
            <a:ext cx="5234609" cy="4863548"/>
          </a:xfrm>
          <a:prstGeom prst="rect">
            <a:avLst/>
          </a:prstGeom>
        </p:spPr>
      </p:pic>
      <p:sp>
        <p:nvSpPr>
          <p:cNvPr id="6" name="Rectangle 12">
            <a:extLst>
              <a:ext uri="{FF2B5EF4-FFF2-40B4-BE49-F238E27FC236}">
                <a16:creationId xmlns:a16="http://schemas.microsoft.com/office/drawing/2014/main" id="{6552C066-F87E-28FB-CDF5-42D390CD9CB8}"/>
              </a:ext>
            </a:extLst>
          </p:cNvPr>
          <p:cNvSpPr/>
          <p:nvPr userDrawn="1"/>
        </p:nvSpPr>
        <p:spPr>
          <a:xfrm flipH="1" flipV="1">
            <a:off x="1" y="6400800"/>
            <a:ext cx="2286000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7" name="Graphic 22">
            <a:extLst>
              <a:ext uri="{FF2B5EF4-FFF2-40B4-BE49-F238E27FC236}">
                <a16:creationId xmlns:a16="http://schemas.microsoft.com/office/drawing/2014/main" id="{15523290-FB1F-D239-5D1A-E17A3893389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ABA9765-BCAD-B579-2F8B-E2B6AFCDCE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6790" y="1493235"/>
            <a:ext cx="7498080" cy="1387046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C87CEF7E-590C-F4E5-CB1B-29CEECB26D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6789" y="3122143"/>
            <a:ext cx="7498080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F6A12A51-23E5-0962-E7BB-37076BB91C4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9130" y="3791521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930A0E5D-DF50-8C5E-4178-4D12B5C1A9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9130" y="4135457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12" name="Graphic 21">
            <a:extLst>
              <a:ext uri="{FF2B5EF4-FFF2-40B4-BE49-F238E27FC236}">
                <a16:creationId xmlns:a16="http://schemas.microsoft.com/office/drawing/2014/main" id="{A2F9E6D1-6EE7-518D-F0F1-C6CC9F8F202E}"/>
              </a:ext>
            </a:extLst>
          </p:cNvPr>
          <p:cNvGrpSpPr/>
          <p:nvPr userDrawn="1"/>
        </p:nvGrpSpPr>
        <p:grpSpPr>
          <a:xfrm>
            <a:off x="460249" y="3779361"/>
            <a:ext cx="182562" cy="208986"/>
            <a:chOff x="433348" y="3779361"/>
            <a:chExt cx="182562" cy="208986"/>
          </a:xfrm>
        </p:grpSpPr>
        <p:sp>
          <p:nvSpPr>
            <p:cNvPr id="13" name="Полилиния: фигура 12">
              <a:extLst>
                <a:ext uri="{FF2B5EF4-FFF2-40B4-BE49-F238E27FC236}">
                  <a16:creationId xmlns:a16="http://schemas.microsoft.com/office/drawing/2014/main" id="{3F858E06-B053-C43E-EE4C-DBF2B00DA6D1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id="{2F4AE07B-B394-924E-50FA-16251FEB1777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15" name="Graphic 20">
            <a:extLst>
              <a:ext uri="{FF2B5EF4-FFF2-40B4-BE49-F238E27FC236}">
                <a16:creationId xmlns:a16="http://schemas.microsoft.com/office/drawing/2014/main" id="{4BD9B044-6E9D-25C0-FEA9-658EA7F43FB9}"/>
              </a:ext>
            </a:extLst>
          </p:cNvPr>
          <p:cNvGrpSpPr/>
          <p:nvPr userDrawn="1"/>
        </p:nvGrpSpPr>
        <p:grpSpPr>
          <a:xfrm>
            <a:off x="443581" y="4113887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16" name="Полилиния: фигура 15">
              <a:extLst>
                <a:ext uri="{FF2B5EF4-FFF2-40B4-BE49-F238E27FC236}">
                  <a16:creationId xmlns:a16="http://schemas.microsoft.com/office/drawing/2014/main" id="{11F19E5A-6AB4-6149-B3C4-EFEFE5DF42B2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7" name="Полилиния: фигура 16">
              <a:extLst>
                <a:ext uri="{FF2B5EF4-FFF2-40B4-BE49-F238E27FC236}">
                  <a16:creationId xmlns:a16="http://schemas.microsoft.com/office/drawing/2014/main" id="{AE673415-170C-BA3B-5407-57F04CB623A2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8" name="Полилиния: фигура 17">
              <a:extLst>
                <a:ext uri="{FF2B5EF4-FFF2-40B4-BE49-F238E27FC236}">
                  <a16:creationId xmlns:a16="http://schemas.microsoft.com/office/drawing/2014/main" id="{4FBAF231-B8C9-27B8-F394-6751A9317048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9" name="Полилиния: фигура 18">
              <a:extLst>
                <a:ext uri="{FF2B5EF4-FFF2-40B4-BE49-F238E27FC236}">
                  <a16:creationId xmlns:a16="http://schemas.microsoft.com/office/drawing/2014/main" id="{3F918923-6257-7C76-BB7A-C135A2BECC7B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0" name="Полилиния: фигура 19">
              <a:extLst>
                <a:ext uri="{FF2B5EF4-FFF2-40B4-BE49-F238E27FC236}">
                  <a16:creationId xmlns:a16="http://schemas.microsoft.com/office/drawing/2014/main" id="{389402E6-8B50-0103-B0CB-2C6B2744ECD7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8" name="Полилиния: фигура 37">
              <a:extLst>
                <a:ext uri="{FF2B5EF4-FFF2-40B4-BE49-F238E27FC236}">
                  <a16:creationId xmlns:a16="http://schemas.microsoft.com/office/drawing/2014/main" id="{6121BFE5-140B-4A03-2CC2-1EAF2F25329A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" name="Полилиния: фигура 38">
              <a:extLst>
                <a:ext uri="{FF2B5EF4-FFF2-40B4-BE49-F238E27FC236}">
                  <a16:creationId xmlns:a16="http://schemas.microsoft.com/office/drawing/2014/main" id="{494C573E-BE63-30D9-20DC-C8970FE46292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221975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2_Титул (Рудник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16920099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60" name="Слайд think-cell" r:id="rId4" imgW="470" imgH="469" progId="TCLayout.ActiveDocument.1">
                  <p:embed/>
                </p:oleObj>
              </mc:Choice>
              <mc:Fallback>
                <p:oleObj name="Слайд think-cell" r:id="rId4" imgW="470" imgH="469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14" descr="A picture containing snow, outdoor, grass, track&#10;&#10;Description automatically generated">
            <a:extLst>
              <a:ext uri="{FF2B5EF4-FFF2-40B4-BE49-F238E27FC236}">
                <a16:creationId xmlns:a16="http://schemas.microsoft.com/office/drawing/2014/main" id="{72D2AF93-AB1C-4103-91EE-4FB5B70A75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43800" y="-1"/>
            <a:ext cx="4648201" cy="5483919"/>
          </a:xfrm>
          <a:prstGeom prst="rect">
            <a:avLst/>
          </a:prstGeom>
        </p:spPr>
      </p:pic>
      <p:sp>
        <p:nvSpPr>
          <p:cNvPr id="5" name="Rectangle 16">
            <a:extLst>
              <a:ext uri="{FF2B5EF4-FFF2-40B4-BE49-F238E27FC236}">
                <a16:creationId xmlns:a16="http://schemas.microsoft.com/office/drawing/2014/main" id="{F1E5F43D-6FDE-FD93-D062-A7B19FE5CD1B}"/>
              </a:ext>
            </a:extLst>
          </p:cNvPr>
          <p:cNvSpPr/>
          <p:nvPr userDrawn="1"/>
        </p:nvSpPr>
        <p:spPr>
          <a:xfrm rot="5400000">
            <a:off x="-1" y="6400801"/>
            <a:ext cx="457200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6" name="Rectangle 17">
            <a:extLst>
              <a:ext uri="{FF2B5EF4-FFF2-40B4-BE49-F238E27FC236}">
                <a16:creationId xmlns:a16="http://schemas.microsoft.com/office/drawing/2014/main" id="{D3DB4B06-23DE-433E-BE83-97A4C4D11999}"/>
              </a:ext>
            </a:extLst>
          </p:cNvPr>
          <p:cNvSpPr/>
          <p:nvPr userDrawn="1"/>
        </p:nvSpPr>
        <p:spPr>
          <a:xfrm rot="5400000">
            <a:off x="3770746" y="2627746"/>
            <a:ext cx="457200" cy="70889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7" name="Rectangle 21">
            <a:extLst>
              <a:ext uri="{FF2B5EF4-FFF2-40B4-BE49-F238E27FC236}">
                <a16:creationId xmlns:a16="http://schemas.microsoft.com/office/drawing/2014/main" id="{B976DB00-B44A-F5A5-4937-27F78C197BC1}"/>
              </a:ext>
            </a:extLst>
          </p:cNvPr>
          <p:cNvSpPr/>
          <p:nvPr userDrawn="1"/>
        </p:nvSpPr>
        <p:spPr>
          <a:xfrm rot="5400000">
            <a:off x="9636816" y="3390901"/>
            <a:ext cx="462163" cy="46482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8" name="Graphic 22">
            <a:extLst>
              <a:ext uri="{FF2B5EF4-FFF2-40B4-BE49-F238E27FC236}">
                <a16:creationId xmlns:a16="http://schemas.microsoft.com/office/drawing/2014/main" id="{B06366E7-7AA1-FF6C-8948-60E67EA80C3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DD41587-B31E-2058-8670-5580803AD90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6791" y="1493235"/>
            <a:ext cx="6629810" cy="1387046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D77AFFCB-EB5D-9743-80C2-4CB3728B986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6790" y="3122143"/>
            <a:ext cx="6629810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D68ECCE8-2275-E1AA-0FB6-2C81D461F03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9130" y="3791521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FED053D6-E701-AA3B-02F7-E1D0BA00E9B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9130" y="4135457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13" name="Graphic 21">
            <a:extLst>
              <a:ext uri="{FF2B5EF4-FFF2-40B4-BE49-F238E27FC236}">
                <a16:creationId xmlns:a16="http://schemas.microsoft.com/office/drawing/2014/main" id="{363E1ABE-62F2-F68A-A90A-106CEB7AF28F}"/>
              </a:ext>
            </a:extLst>
          </p:cNvPr>
          <p:cNvGrpSpPr/>
          <p:nvPr userDrawn="1"/>
        </p:nvGrpSpPr>
        <p:grpSpPr>
          <a:xfrm>
            <a:off x="460249" y="3779361"/>
            <a:ext cx="182562" cy="208986"/>
            <a:chOff x="433348" y="3779361"/>
            <a:chExt cx="182562" cy="208986"/>
          </a:xfrm>
        </p:grpSpPr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id="{B4B90FEF-D1D9-EE91-7493-D22799DA881B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6" name="Полилиния: фигура 15">
              <a:extLst>
                <a:ext uri="{FF2B5EF4-FFF2-40B4-BE49-F238E27FC236}">
                  <a16:creationId xmlns:a16="http://schemas.microsoft.com/office/drawing/2014/main" id="{9D91135A-8D64-EC2B-7D01-72E83A21A869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17" name="Graphic 20">
            <a:extLst>
              <a:ext uri="{FF2B5EF4-FFF2-40B4-BE49-F238E27FC236}">
                <a16:creationId xmlns:a16="http://schemas.microsoft.com/office/drawing/2014/main" id="{FC4A1DAD-8FFF-9FD8-E7D0-51072BDECCA3}"/>
              </a:ext>
            </a:extLst>
          </p:cNvPr>
          <p:cNvGrpSpPr/>
          <p:nvPr userDrawn="1"/>
        </p:nvGrpSpPr>
        <p:grpSpPr>
          <a:xfrm>
            <a:off x="443581" y="4113887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18" name="Полилиния: фигура 17">
              <a:extLst>
                <a:ext uri="{FF2B5EF4-FFF2-40B4-BE49-F238E27FC236}">
                  <a16:creationId xmlns:a16="http://schemas.microsoft.com/office/drawing/2014/main" id="{0BB1FB93-87E9-7C74-C896-ADEE8B8ED634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6" name="Полилиния: фигура 35">
              <a:extLst>
                <a:ext uri="{FF2B5EF4-FFF2-40B4-BE49-F238E27FC236}">
                  <a16:creationId xmlns:a16="http://schemas.microsoft.com/office/drawing/2014/main" id="{1D29F624-0C42-7A84-2087-6191EA9EA668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7" name="Полилиния: фигура 36">
              <a:extLst>
                <a:ext uri="{FF2B5EF4-FFF2-40B4-BE49-F238E27FC236}">
                  <a16:creationId xmlns:a16="http://schemas.microsoft.com/office/drawing/2014/main" id="{80F222B8-BF2F-4486-136C-52CB892B82AF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8" name="Полилиния: фигура 37">
              <a:extLst>
                <a:ext uri="{FF2B5EF4-FFF2-40B4-BE49-F238E27FC236}">
                  <a16:creationId xmlns:a16="http://schemas.microsoft.com/office/drawing/2014/main" id="{3A5CEB79-7970-D877-C8E9-8B6AF7208DEE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" name="Полилиния: фигура 38">
              <a:extLst>
                <a:ext uri="{FF2B5EF4-FFF2-40B4-BE49-F238E27FC236}">
                  <a16:creationId xmlns:a16="http://schemas.microsoft.com/office/drawing/2014/main" id="{91513DB9-8B71-3B6E-CF42-C9A27644B051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0" name="Полилиния: фигура 39">
              <a:extLst>
                <a:ext uri="{FF2B5EF4-FFF2-40B4-BE49-F238E27FC236}">
                  <a16:creationId xmlns:a16="http://schemas.microsoft.com/office/drawing/2014/main" id="{92EE3F1D-66E3-8EAE-B9E3-0B4DB7137D5D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1" name="Полилиния: фигура 40">
              <a:extLst>
                <a:ext uri="{FF2B5EF4-FFF2-40B4-BE49-F238E27FC236}">
                  <a16:creationId xmlns:a16="http://schemas.microsoft.com/office/drawing/2014/main" id="{06A845E6-F831-0D81-1EE6-CB0FE6263CF6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83122070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6_Титул (Белаз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7670851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72" name="Слайд think-cell" r:id="rId4" imgW="470" imgH="469" progId="TCLayout.ActiveDocument.1">
                  <p:embed/>
                </p:oleObj>
              </mc:Choice>
              <mc:Fallback>
                <p:oleObj name="Слайд think-cell" r:id="rId4" imgW="470" imgH="469" progId="TCLayout.ActiveDocument.1">
                  <p:embed/>
                  <p:pic>
                    <p:nvPicPr>
                      <p:cNvPr id="2" name="Объект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>
            <a:extLst>
              <a:ext uri="{FF2B5EF4-FFF2-40B4-BE49-F238E27FC236}">
                <a16:creationId xmlns:a16="http://schemas.microsoft.com/office/drawing/2014/main" id="{F43FB7BB-D84F-49DF-98F8-1C9C2DF7207E}"/>
              </a:ext>
            </a:extLst>
          </p:cNvPr>
          <p:cNvSpPr/>
          <p:nvPr userDrawn="1"/>
        </p:nvSpPr>
        <p:spPr>
          <a:xfrm>
            <a:off x="10970420" y="0"/>
            <a:ext cx="1221580" cy="5257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2AB78FF-A483-48CC-B5C7-2C10C2BF9FD0}"/>
              </a:ext>
            </a:extLst>
          </p:cNvPr>
          <p:cNvSpPr/>
          <p:nvPr userDrawn="1"/>
        </p:nvSpPr>
        <p:spPr>
          <a:xfrm flipH="1" flipV="1">
            <a:off x="2286000" y="5257800"/>
            <a:ext cx="8684420" cy="1143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1B19B26-A695-42C0-A7FE-285C34B2632A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5200" y="2653747"/>
            <a:ext cx="7266244" cy="3747052"/>
          </a:xfrm>
          <a:prstGeom prst="rect">
            <a:avLst/>
          </a:prstGeom>
        </p:spPr>
      </p:pic>
      <p:sp>
        <p:nvSpPr>
          <p:cNvPr id="3" name="Rectangle 12">
            <a:extLst>
              <a:ext uri="{FF2B5EF4-FFF2-40B4-BE49-F238E27FC236}">
                <a16:creationId xmlns:a16="http://schemas.microsoft.com/office/drawing/2014/main" id="{54582DE1-6190-BEF3-867A-0C240DA7E1AA}"/>
              </a:ext>
            </a:extLst>
          </p:cNvPr>
          <p:cNvSpPr/>
          <p:nvPr userDrawn="1"/>
        </p:nvSpPr>
        <p:spPr>
          <a:xfrm flipH="1" flipV="1">
            <a:off x="1" y="6400800"/>
            <a:ext cx="2286000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4" name="Graphic 22">
            <a:extLst>
              <a:ext uri="{FF2B5EF4-FFF2-40B4-BE49-F238E27FC236}">
                <a16:creationId xmlns:a16="http://schemas.microsoft.com/office/drawing/2014/main" id="{658B5512-BE41-6363-B1CC-8B0A02E51E20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389A47B-3B31-4EA4-B571-11CA60137B6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6790" y="1493235"/>
            <a:ext cx="7498080" cy="1387046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4B110DBB-00E0-1C87-29AE-A525768CE50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6789" y="3122143"/>
            <a:ext cx="7498080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C6E3DCAC-D9F7-022E-06D6-4639094BBF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9130" y="3791521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861F36A9-76D5-9F17-2EE2-359FB22C51D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9130" y="4135457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9" name="Graphic 21">
            <a:extLst>
              <a:ext uri="{FF2B5EF4-FFF2-40B4-BE49-F238E27FC236}">
                <a16:creationId xmlns:a16="http://schemas.microsoft.com/office/drawing/2014/main" id="{1FB4A33E-8360-C14C-F19B-EF32DC0A8859}"/>
              </a:ext>
            </a:extLst>
          </p:cNvPr>
          <p:cNvGrpSpPr/>
          <p:nvPr userDrawn="1"/>
        </p:nvGrpSpPr>
        <p:grpSpPr>
          <a:xfrm>
            <a:off x="460249" y="3779361"/>
            <a:ext cx="182562" cy="208986"/>
            <a:chOff x="433348" y="3779361"/>
            <a:chExt cx="182562" cy="208986"/>
          </a:xfrm>
        </p:grpSpPr>
        <p:sp>
          <p:nvSpPr>
            <p:cNvPr id="10" name="Полилиния: фигура 9">
              <a:extLst>
                <a:ext uri="{FF2B5EF4-FFF2-40B4-BE49-F238E27FC236}">
                  <a16:creationId xmlns:a16="http://schemas.microsoft.com/office/drawing/2014/main" id="{7CDE59F1-C140-B96C-884C-67D9FF0EFC84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1" name="Полилиния: фигура 10">
              <a:extLst>
                <a:ext uri="{FF2B5EF4-FFF2-40B4-BE49-F238E27FC236}">
                  <a16:creationId xmlns:a16="http://schemas.microsoft.com/office/drawing/2014/main" id="{12218775-CDF7-7E5E-46E3-611D97DF2F29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12" name="Graphic 20">
            <a:extLst>
              <a:ext uri="{FF2B5EF4-FFF2-40B4-BE49-F238E27FC236}">
                <a16:creationId xmlns:a16="http://schemas.microsoft.com/office/drawing/2014/main" id="{55F88571-CFBD-A959-16DA-863834076DA2}"/>
              </a:ext>
            </a:extLst>
          </p:cNvPr>
          <p:cNvGrpSpPr/>
          <p:nvPr userDrawn="1"/>
        </p:nvGrpSpPr>
        <p:grpSpPr>
          <a:xfrm>
            <a:off x="443581" y="4113887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13" name="Полилиния: фигура 12">
              <a:extLst>
                <a:ext uri="{FF2B5EF4-FFF2-40B4-BE49-F238E27FC236}">
                  <a16:creationId xmlns:a16="http://schemas.microsoft.com/office/drawing/2014/main" id="{1BF09DA0-1618-AC0B-64C5-59779FE4EFCE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5" name="Полилиния: фигура 14">
              <a:extLst>
                <a:ext uri="{FF2B5EF4-FFF2-40B4-BE49-F238E27FC236}">
                  <a16:creationId xmlns:a16="http://schemas.microsoft.com/office/drawing/2014/main" id="{3AE43B4E-3EE1-E517-4254-3FCF0BB53958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6" name="Полилиния: фигура 15">
              <a:extLst>
                <a:ext uri="{FF2B5EF4-FFF2-40B4-BE49-F238E27FC236}">
                  <a16:creationId xmlns:a16="http://schemas.microsoft.com/office/drawing/2014/main" id="{05B9365A-9702-E1E8-53E4-E8FCFC7B824C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8" name="Полилиния: фигура 17">
              <a:extLst>
                <a:ext uri="{FF2B5EF4-FFF2-40B4-BE49-F238E27FC236}">
                  <a16:creationId xmlns:a16="http://schemas.microsoft.com/office/drawing/2014/main" id="{D392C487-3D62-2282-F3CA-079C2AB94E0A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9" name="Полилиния: фигура 18">
              <a:extLst>
                <a:ext uri="{FF2B5EF4-FFF2-40B4-BE49-F238E27FC236}">
                  <a16:creationId xmlns:a16="http://schemas.microsoft.com/office/drawing/2014/main" id="{288A05BB-9871-17AB-3374-D92C803B0BA0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0" name="Полилиния: фигура 19">
              <a:extLst>
                <a:ext uri="{FF2B5EF4-FFF2-40B4-BE49-F238E27FC236}">
                  <a16:creationId xmlns:a16="http://schemas.microsoft.com/office/drawing/2014/main" id="{4FDD2B1D-9EF2-037D-9D67-C68FEEBA5840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" name="Полилиния: фигура 38">
              <a:extLst>
                <a:ext uri="{FF2B5EF4-FFF2-40B4-BE49-F238E27FC236}">
                  <a16:creationId xmlns:a16="http://schemas.microsoft.com/office/drawing/2014/main" id="{2F58C253-7F60-D3A4-3EE2-D7F25EB443A4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5318869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1_Титу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83773474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96" name="Слайд think-cell" r:id="rId4" imgW="470" imgH="469" progId="TCLayout.ActiveDocument.1">
                  <p:embed/>
                </p:oleObj>
              </mc:Choice>
              <mc:Fallback>
                <p:oleObj name="Слайд think-cell" r:id="rId4" imgW="470" imgH="469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2BF1AD02-4937-475A-A95A-A58946F5ACE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543800" y="0"/>
            <a:ext cx="4648201" cy="54864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lang="en-US">
                <a:solidFill>
                  <a:sysClr val="windowText" lastClr="000000"/>
                </a:solidFill>
              </a:defRPr>
            </a:lvl1pPr>
          </a:lstStyle>
          <a:p>
            <a:pPr marL="144000" lvl="0" indent="-144000"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666E99C-E850-4B71-BE01-59C1D4FD2CC1}"/>
              </a:ext>
            </a:extLst>
          </p:cNvPr>
          <p:cNvSpPr/>
          <p:nvPr userDrawn="1"/>
        </p:nvSpPr>
        <p:spPr>
          <a:xfrm rot="5400000">
            <a:off x="-1" y="6400801"/>
            <a:ext cx="457200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4C93761-35A0-4469-8304-7C5F0B4D3F27}"/>
              </a:ext>
            </a:extLst>
          </p:cNvPr>
          <p:cNvSpPr/>
          <p:nvPr userDrawn="1"/>
        </p:nvSpPr>
        <p:spPr>
          <a:xfrm rot="5400000">
            <a:off x="3770746" y="2627746"/>
            <a:ext cx="457200" cy="70889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0976336-608D-45E1-86B0-AF885E9CA4A4}"/>
              </a:ext>
            </a:extLst>
          </p:cNvPr>
          <p:cNvSpPr/>
          <p:nvPr userDrawn="1"/>
        </p:nvSpPr>
        <p:spPr>
          <a:xfrm rot="5400000">
            <a:off x="9636816" y="3390901"/>
            <a:ext cx="462163" cy="46482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5" name="Graphic 22">
            <a:extLst>
              <a:ext uri="{FF2B5EF4-FFF2-40B4-BE49-F238E27FC236}">
                <a16:creationId xmlns:a16="http://schemas.microsoft.com/office/drawing/2014/main" id="{1C6AE1E4-4CA0-759C-3225-0B9822DD86E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AEB9110-D360-C4C4-4DF7-81DB5B9C08A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6791" y="1493235"/>
            <a:ext cx="6629810" cy="1387046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0B4E685A-7579-9B5B-B7D4-5901823A4B1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6790" y="3122143"/>
            <a:ext cx="6629810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16C3C738-3E94-0E5B-D99E-798B06B508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9130" y="3791521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51898780-4197-CC91-CF3D-6C0390A4BC8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9130" y="4135457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10" name="Graphic 21">
            <a:extLst>
              <a:ext uri="{FF2B5EF4-FFF2-40B4-BE49-F238E27FC236}">
                <a16:creationId xmlns:a16="http://schemas.microsoft.com/office/drawing/2014/main" id="{0ECD8080-2BCC-1317-6C28-C556D6D8A066}"/>
              </a:ext>
            </a:extLst>
          </p:cNvPr>
          <p:cNvGrpSpPr/>
          <p:nvPr userDrawn="1"/>
        </p:nvGrpSpPr>
        <p:grpSpPr>
          <a:xfrm>
            <a:off x="460249" y="3779361"/>
            <a:ext cx="182562" cy="208986"/>
            <a:chOff x="433348" y="3779361"/>
            <a:chExt cx="182562" cy="208986"/>
          </a:xfrm>
        </p:grpSpPr>
        <p:sp>
          <p:nvSpPr>
            <p:cNvPr id="11" name="Полилиния: фигура 10">
              <a:extLst>
                <a:ext uri="{FF2B5EF4-FFF2-40B4-BE49-F238E27FC236}">
                  <a16:creationId xmlns:a16="http://schemas.microsoft.com/office/drawing/2014/main" id="{72AD18E5-A1A6-5099-B861-88B5E7394386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2" name="Полилиния: фигура 11">
              <a:extLst>
                <a:ext uri="{FF2B5EF4-FFF2-40B4-BE49-F238E27FC236}">
                  <a16:creationId xmlns:a16="http://schemas.microsoft.com/office/drawing/2014/main" id="{0E9B87F5-8E86-1484-180A-B80EFBF5D318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13" name="Graphic 20">
            <a:extLst>
              <a:ext uri="{FF2B5EF4-FFF2-40B4-BE49-F238E27FC236}">
                <a16:creationId xmlns:a16="http://schemas.microsoft.com/office/drawing/2014/main" id="{C87C18F7-861C-A43E-9D41-A1BEDD73E25C}"/>
              </a:ext>
            </a:extLst>
          </p:cNvPr>
          <p:cNvGrpSpPr/>
          <p:nvPr userDrawn="1"/>
        </p:nvGrpSpPr>
        <p:grpSpPr>
          <a:xfrm>
            <a:off x="443581" y="4113887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id="{27B12864-388F-DEB9-2069-E13641CE154D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6" name="Полилиния: фигура 15">
              <a:extLst>
                <a:ext uri="{FF2B5EF4-FFF2-40B4-BE49-F238E27FC236}">
                  <a16:creationId xmlns:a16="http://schemas.microsoft.com/office/drawing/2014/main" id="{F10109FA-8A6F-D8D2-72FD-2CAB720F8101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6" name="Полилиния: фигура 25">
              <a:extLst>
                <a:ext uri="{FF2B5EF4-FFF2-40B4-BE49-F238E27FC236}">
                  <a16:creationId xmlns:a16="http://schemas.microsoft.com/office/drawing/2014/main" id="{3A609364-C90F-DD63-1321-C3F8230FC02F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5" name="Полилиния: фигура 34">
              <a:extLst>
                <a:ext uri="{FF2B5EF4-FFF2-40B4-BE49-F238E27FC236}">
                  <a16:creationId xmlns:a16="http://schemas.microsoft.com/office/drawing/2014/main" id="{9B1C0D66-D96C-1826-EA4F-3D0E47ACB368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6" name="Полилиния: фигура 35">
              <a:extLst>
                <a:ext uri="{FF2B5EF4-FFF2-40B4-BE49-F238E27FC236}">
                  <a16:creationId xmlns:a16="http://schemas.microsoft.com/office/drawing/2014/main" id="{30C87122-CF82-F069-EF92-4F796CF15F1C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7" name="Полилиния: фигура 36">
              <a:extLst>
                <a:ext uri="{FF2B5EF4-FFF2-40B4-BE49-F238E27FC236}">
                  <a16:creationId xmlns:a16="http://schemas.microsoft.com/office/drawing/2014/main" id="{AB714EBC-ECE2-9D91-64A9-CFC27CBB4518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8" name="Полилиния: фигура 37">
              <a:extLst>
                <a:ext uri="{FF2B5EF4-FFF2-40B4-BE49-F238E27FC236}">
                  <a16:creationId xmlns:a16="http://schemas.microsoft.com/office/drawing/2014/main" id="{0EADF599-664C-7A10-8D6A-4ED2CAC3CE1A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8128583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2_Титул (Рудник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16920099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20" name="Слайд think-cell" r:id="rId4" imgW="470" imgH="469" progId="TCLayout.ActiveDocument.1">
                  <p:embed/>
                </p:oleObj>
              </mc:Choice>
              <mc:Fallback>
                <p:oleObj name="Слайд think-cell" r:id="rId4" imgW="470" imgH="469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14" descr="A picture containing snow, outdoor, grass, track&#10;&#10;Description automatically generated">
            <a:extLst>
              <a:ext uri="{FF2B5EF4-FFF2-40B4-BE49-F238E27FC236}">
                <a16:creationId xmlns:a16="http://schemas.microsoft.com/office/drawing/2014/main" id="{72D2AF93-AB1C-4103-91EE-4FB5B70A75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43800" y="-1"/>
            <a:ext cx="4648201" cy="5483919"/>
          </a:xfrm>
          <a:prstGeom prst="rect">
            <a:avLst/>
          </a:prstGeom>
        </p:spPr>
      </p:pic>
      <p:sp>
        <p:nvSpPr>
          <p:cNvPr id="5" name="Rectangle 16">
            <a:extLst>
              <a:ext uri="{FF2B5EF4-FFF2-40B4-BE49-F238E27FC236}">
                <a16:creationId xmlns:a16="http://schemas.microsoft.com/office/drawing/2014/main" id="{F1E5F43D-6FDE-FD93-D062-A7B19FE5CD1B}"/>
              </a:ext>
            </a:extLst>
          </p:cNvPr>
          <p:cNvSpPr/>
          <p:nvPr userDrawn="1"/>
        </p:nvSpPr>
        <p:spPr>
          <a:xfrm rot="5400000">
            <a:off x="-1" y="6400801"/>
            <a:ext cx="457200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6" name="Rectangle 17">
            <a:extLst>
              <a:ext uri="{FF2B5EF4-FFF2-40B4-BE49-F238E27FC236}">
                <a16:creationId xmlns:a16="http://schemas.microsoft.com/office/drawing/2014/main" id="{D3DB4B06-23DE-433E-BE83-97A4C4D11999}"/>
              </a:ext>
            </a:extLst>
          </p:cNvPr>
          <p:cNvSpPr/>
          <p:nvPr userDrawn="1"/>
        </p:nvSpPr>
        <p:spPr>
          <a:xfrm rot="5400000">
            <a:off x="3770746" y="2627746"/>
            <a:ext cx="457200" cy="70889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7" name="Rectangle 21">
            <a:extLst>
              <a:ext uri="{FF2B5EF4-FFF2-40B4-BE49-F238E27FC236}">
                <a16:creationId xmlns:a16="http://schemas.microsoft.com/office/drawing/2014/main" id="{B976DB00-B44A-F5A5-4937-27F78C197BC1}"/>
              </a:ext>
            </a:extLst>
          </p:cNvPr>
          <p:cNvSpPr/>
          <p:nvPr userDrawn="1"/>
        </p:nvSpPr>
        <p:spPr>
          <a:xfrm rot="5400000">
            <a:off x="9636816" y="3390901"/>
            <a:ext cx="462163" cy="46482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8" name="Graphic 22">
            <a:extLst>
              <a:ext uri="{FF2B5EF4-FFF2-40B4-BE49-F238E27FC236}">
                <a16:creationId xmlns:a16="http://schemas.microsoft.com/office/drawing/2014/main" id="{B06366E7-7AA1-FF6C-8948-60E67EA80C3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DD41587-B31E-2058-8670-5580803AD90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6791" y="1493235"/>
            <a:ext cx="6629810" cy="1387046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D77AFFCB-EB5D-9743-80C2-4CB3728B986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6790" y="3122143"/>
            <a:ext cx="6629810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D68ECCE8-2275-E1AA-0FB6-2C81D461F03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9130" y="3791521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FED053D6-E701-AA3B-02F7-E1D0BA00E9B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9130" y="4135457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13" name="Graphic 21">
            <a:extLst>
              <a:ext uri="{FF2B5EF4-FFF2-40B4-BE49-F238E27FC236}">
                <a16:creationId xmlns:a16="http://schemas.microsoft.com/office/drawing/2014/main" id="{363E1ABE-62F2-F68A-A90A-106CEB7AF28F}"/>
              </a:ext>
            </a:extLst>
          </p:cNvPr>
          <p:cNvGrpSpPr/>
          <p:nvPr userDrawn="1"/>
        </p:nvGrpSpPr>
        <p:grpSpPr>
          <a:xfrm>
            <a:off x="460249" y="3779361"/>
            <a:ext cx="182562" cy="208986"/>
            <a:chOff x="433348" y="3779361"/>
            <a:chExt cx="182562" cy="208986"/>
          </a:xfrm>
        </p:grpSpPr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id="{B4B90FEF-D1D9-EE91-7493-D22799DA881B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6" name="Полилиния: фигура 15">
              <a:extLst>
                <a:ext uri="{FF2B5EF4-FFF2-40B4-BE49-F238E27FC236}">
                  <a16:creationId xmlns:a16="http://schemas.microsoft.com/office/drawing/2014/main" id="{9D91135A-8D64-EC2B-7D01-72E83A21A869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17" name="Graphic 20">
            <a:extLst>
              <a:ext uri="{FF2B5EF4-FFF2-40B4-BE49-F238E27FC236}">
                <a16:creationId xmlns:a16="http://schemas.microsoft.com/office/drawing/2014/main" id="{FC4A1DAD-8FFF-9FD8-E7D0-51072BDECCA3}"/>
              </a:ext>
            </a:extLst>
          </p:cNvPr>
          <p:cNvGrpSpPr/>
          <p:nvPr userDrawn="1"/>
        </p:nvGrpSpPr>
        <p:grpSpPr>
          <a:xfrm>
            <a:off x="443581" y="4113887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18" name="Полилиния: фигура 17">
              <a:extLst>
                <a:ext uri="{FF2B5EF4-FFF2-40B4-BE49-F238E27FC236}">
                  <a16:creationId xmlns:a16="http://schemas.microsoft.com/office/drawing/2014/main" id="{0BB1FB93-87E9-7C74-C896-ADEE8B8ED634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6" name="Полилиния: фигура 35">
              <a:extLst>
                <a:ext uri="{FF2B5EF4-FFF2-40B4-BE49-F238E27FC236}">
                  <a16:creationId xmlns:a16="http://schemas.microsoft.com/office/drawing/2014/main" id="{1D29F624-0C42-7A84-2087-6191EA9EA668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7" name="Полилиния: фигура 36">
              <a:extLst>
                <a:ext uri="{FF2B5EF4-FFF2-40B4-BE49-F238E27FC236}">
                  <a16:creationId xmlns:a16="http://schemas.microsoft.com/office/drawing/2014/main" id="{80F222B8-BF2F-4486-136C-52CB892B82AF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8" name="Полилиния: фигура 37">
              <a:extLst>
                <a:ext uri="{FF2B5EF4-FFF2-40B4-BE49-F238E27FC236}">
                  <a16:creationId xmlns:a16="http://schemas.microsoft.com/office/drawing/2014/main" id="{3A5CEB79-7970-D877-C8E9-8B6AF7208DEE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" name="Полилиния: фигура 38">
              <a:extLst>
                <a:ext uri="{FF2B5EF4-FFF2-40B4-BE49-F238E27FC236}">
                  <a16:creationId xmlns:a16="http://schemas.microsoft.com/office/drawing/2014/main" id="{91513DB9-8B71-3B6E-CF42-C9A27644B051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0" name="Полилиния: фигура 39">
              <a:extLst>
                <a:ext uri="{FF2B5EF4-FFF2-40B4-BE49-F238E27FC236}">
                  <a16:creationId xmlns:a16="http://schemas.microsoft.com/office/drawing/2014/main" id="{92EE3F1D-66E3-8EAE-B9E3-0B4DB7137D5D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1" name="Полилиния: фигура 40">
              <a:extLst>
                <a:ext uri="{FF2B5EF4-FFF2-40B4-BE49-F238E27FC236}">
                  <a16:creationId xmlns:a16="http://schemas.microsoft.com/office/drawing/2014/main" id="{06A845E6-F831-0D81-1EE6-CB0FE6263CF6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47753471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3_Титул (Человек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37121295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44" name="Слайд think-cell" r:id="rId4" imgW="470" imgH="469" progId="TCLayout.ActiveDocument.1">
                  <p:embed/>
                </p:oleObj>
              </mc:Choice>
              <mc:Fallback>
                <p:oleObj name="Слайд think-cell" r:id="rId4" imgW="470" imgH="469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3" descr="A person holding a gun&#10;&#10;Description automatically generated">
            <a:extLst>
              <a:ext uri="{FF2B5EF4-FFF2-40B4-BE49-F238E27FC236}">
                <a16:creationId xmlns:a16="http://schemas.microsoft.com/office/drawing/2014/main" id="{91285684-FE9C-41FE-86DF-52A16FCBA5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43796" y="0"/>
            <a:ext cx="4648204" cy="5486400"/>
          </a:xfrm>
          <a:prstGeom prst="rect">
            <a:avLst/>
          </a:prstGeom>
        </p:spPr>
      </p:pic>
      <p:sp>
        <p:nvSpPr>
          <p:cNvPr id="5" name="Rectangle 16">
            <a:extLst>
              <a:ext uri="{FF2B5EF4-FFF2-40B4-BE49-F238E27FC236}">
                <a16:creationId xmlns:a16="http://schemas.microsoft.com/office/drawing/2014/main" id="{B2AAC33A-1FB5-9A22-F40F-91AE8B921E78}"/>
              </a:ext>
            </a:extLst>
          </p:cNvPr>
          <p:cNvSpPr/>
          <p:nvPr userDrawn="1"/>
        </p:nvSpPr>
        <p:spPr>
          <a:xfrm rot="5400000">
            <a:off x="-1" y="6400801"/>
            <a:ext cx="457200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6" name="Rectangle 17">
            <a:extLst>
              <a:ext uri="{FF2B5EF4-FFF2-40B4-BE49-F238E27FC236}">
                <a16:creationId xmlns:a16="http://schemas.microsoft.com/office/drawing/2014/main" id="{66FBF9CB-D197-28B9-579A-488FCD187C36}"/>
              </a:ext>
            </a:extLst>
          </p:cNvPr>
          <p:cNvSpPr/>
          <p:nvPr userDrawn="1"/>
        </p:nvSpPr>
        <p:spPr>
          <a:xfrm rot="5400000">
            <a:off x="3770746" y="2627746"/>
            <a:ext cx="457200" cy="70889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7" name="Rectangle 21">
            <a:extLst>
              <a:ext uri="{FF2B5EF4-FFF2-40B4-BE49-F238E27FC236}">
                <a16:creationId xmlns:a16="http://schemas.microsoft.com/office/drawing/2014/main" id="{15314C7F-0133-6371-45CF-1D47482D94ED}"/>
              </a:ext>
            </a:extLst>
          </p:cNvPr>
          <p:cNvSpPr/>
          <p:nvPr userDrawn="1"/>
        </p:nvSpPr>
        <p:spPr>
          <a:xfrm rot="5400000">
            <a:off x="9636816" y="3390901"/>
            <a:ext cx="462163" cy="46482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8" name="Graphic 22">
            <a:extLst>
              <a:ext uri="{FF2B5EF4-FFF2-40B4-BE49-F238E27FC236}">
                <a16:creationId xmlns:a16="http://schemas.microsoft.com/office/drawing/2014/main" id="{42F0E420-E03D-925F-5AE4-30FC2339C70C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83C018A7-5A5E-72A3-94E7-99BF50E53E4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6791" y="1493235"/>
            <a:ext cx="6629810" cy="1387046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19CEF6A-941E-318C-94E4-2EC277A225B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6790" y="3122143"/>
            <a:ext cx="6629810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63B6D09F-D39C-48C1-F7DD-14AFC4156B3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9130" y="3791521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1AF5B8D5-310B-CC6F-93F4-DC65FEEDC3C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9130" y="4135457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13" name="Graphic 21">
            <a:extLst>
              <a:ext uri="{FF2B5EF4-FFF2-40B4-BE49-F238E27FC236}">
                <a16:creationId xmlns:a16="http://schemas.microsoft.com/office/drawing/2014/main" id="{06F99EE4-373E-031A-FCAD-7306FB7AE540}"/>
              </a:ext>
            </a:extLst>
          </p:cNvPr>
          <p:cNvGrpSpPr/>
          <p:nvPr userDrawn="1"/>
        </p:nvGrpSpPr>
        <p:grpSpPr>
          <a:xfrm>
            <a:off x="460249" y="3779361"/>
            <a:ext cx="182562" cy="208986"/>
            <a:chOff x="433348" y="3779361"/>
            <a:chExt cx="182562" cy="208986"/>
          </a:xfrm>
        </p:grpSpPr>
        <p:sp>
          <p:nvSpPr>
            <p:cNvPr id="16" name="Полилиния: фигура 15">
              <a:extLst>
                <a:ext uri="{FF2B5EF4-FFF2-40B4-BE49-F238E27FC236}">
                  <a16:creationId xmlns:a16="http://schemas.microsoft.com/office/drawing/2014/main" id="{ABCBED7C-E2D6-32F2-0290-79749042BC91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7" name="Полилиния: фигура 16">
              <a:extLst>
                <a:ext uri="{FF2B5EF4-FFF2-40B4-BE49-F238E27FC236}">
                  <a16:creationId xmlns:a16="http://schemas.microsoft.com/office/drawing/2014/main" id="{B741B1E9-208F-D2C6-665F-4264030EF48F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18" name="Graphic 20">
            <a:extLst>
              <a:ext uri="{FF2B5EF4-FFF2-40B4-BE49-F238E27FC236}">
                <a16:creationId xmlns:a16="http://schemas.microsoft.com/office/drawing/2014/main" id="{45F3BBCD-1AC5-32EA-4584-6E3662B5C5F3}"/>
              </a:ext>
            </a:extLst>
          </p:cNvPr>
          <p:cNvGrpSpPr/>
          <p:nvPr userDrawn="1"/>
        </p:nvGrpSpPr>
        <p:grpSpPr>
          <a:xfrm>
            <a:off x="443581" y="4113887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35" name="Полилиния: фигура 34">
              <a:extLst>
                <a:ext uri="{FF2B5EF4-FFF2-40B4-BE49-F238E27FC236}">
                  <a16:creationId xmlns:a16="http://schemas.microsoft.com/office/drawing/2014/main" id="{BB7C57EE-D59F-11EC-0CA4-2F2B086A1F48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6" name="Полилиния: фигура 35">
              <a:extLst>
                <a:ext uri="{FF2B5EF4-FFF2-40B4-BE49-F238E27FC236}">
                  <a16:creationId xmlns:a16="http://schemas.microsoft.com/office/drawing/2014/main" id="{6D0E70A0-880A-16C8-FDE4-8B6F8BD6BA97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7" name="Полилиния: фигура 36">
              <a:extLst>
                <a:ext uri="{FF2B5EF4-FFF2-40B4-BE49-F238E27FC236}">
                  <a16:creationId xmlns:a16="http://schemas.microsoft.com/office/drawing/2014/main" id="{A41438E1-5E63-D053-3F15-7C993FD6F3FD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8" name="Полилиния: фигура 37">
              <a:extLst>
                <a:ext uri="{FF2B5EF4-FFF2-40B4-BE49-F238E27FC236}">
                  <a16:creationId xmlns:a16="http://schemas.microsoft.com/office/drawing/2014/main" id="{2D89834F-9B74-B81F-4EFF-73D8A6DC29E5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" name="Полилиния: фигура 38">
              <a:extLst>
                <a:ext uri="{FF2B5EF4-FFF2-40B4-BE49-F238E27FC236}">
                  <a16:creationId xmlns:a16="http://schemas.microsoft.com/office/drawing/2014/main" id="{167E54D6-809A-EDAB-2A4B-3E854DDA7375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0" name="Полилиния: фигура 39">
              <a:extLst>
                <a:ext uri="{FF2B5EF4-FFF2-40B4-BE49-F238E27FC236}">
                  <a16:creationId xmlns:a16="http://schemas.microsoft.com/office/drawing/2014/main" id="{84F316C8-B9D1-A88A-0921-6A50D1E6A093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1" name="Полилиния: фигура 40">
              <a:extLst>
                <a:ext uri="{FF2B5EF4-FFF2-40B4-BE49-F238E27FC236}">
                  <a16:creationId xmlns:a16="http://schemas.microsoft.com/office/drawing/2014/main" id="{987D862A-8F1C-5F99-14EA-CF5E43B48255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12548867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1_Титул_фоновая_фотограф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0A25CDCE-ACEA-E4AA-214F-DF749FCFD252}"/>
              </a:ext>
            </a:extLst>
          </p:cNvPr>
          <p:cNvSpPr/>
          <p:nvPr userDrawn="1"/>
        </p:nvSpPr>
        <p:spPr>
          <a:xfrm>
            <a:off x="0" y="0"/>
            <a:ext cx="10058400" cy="6627019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65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7" name="Объект 6" hidden="1">
            <a:extLst>
              <a:ext uri="{FF2B5EF4-FFF2-40B4-BE49-F238E27FC236}">
                <a16:creationId xmlns:a16="http://schemas.microsoft.com/office/drawing/2014/main" id="{6EA0E9A1-B4EA-4A04-A1CE-EC6A94B5AC4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9007737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68" name="think-cell Slide" r:id="rId4" imgW="473" imgH="476" progId="TCLayout.ActiveDocument.1">
                  <p:embed/>
                </p:oleObj>
              </mc:Choice>
              <mc:Fallback>
                <p:oleObj name="think-cell Slide" r:id="rId4" imgW="473" imgH="476" progId="TCLayout.ActiveDocument.1">
                  <p:embed/>
                  <p:pic>
                    <p:nvPicPr>
                      <p:cNvPr id="7" name="Объект 6" hidden="1">
                        <a:extLst>
                          <a:ext uri="{FF2B5EF4-FFF2-40B4-BE49-F238E27FC236}">
                            <a16:creationId xmlns:a16="http://schemas.microsoft.com/office/drawing/2014/main" id="{6EA0E9A1-B4EA-4A04-A1CE-EC6A94B5AC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A55D20B-36AB-4A58-B4F0-8693286A007B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461070" y="2302735"/>
            <a:ext cx="5907024" cy="1418850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A49E74-B395-4DC0-9905-19B064E22AF1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461070" y="3947545"/>
            <a:ext cx="5907024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8D2FE1F4-758C-4FE6-9846-863A787B45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6619" y="4507138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99E90566-687C-48CE-A67C-7FA5746730A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56619" y="4851074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23" name="Graphic 21">
            <a:extLst>
              <a:ext uri="{FF2B5EF4-FFF2-40B4-BE49-F238E27FC236}">
                <a16:creationId xmlns:a16="http://schemas.microsoft.com/office/drawing/2014/main" id="{E139F7BB-5871-450E-B59E-0449D054F658}"/>
              </a:ext>
            </a:extLst>
          </p:cNvPr>
          <p:cNvGrpSpPr/>
          <p:nvPr userDrawn="1"/>
        </p:nvGrpSpPr>
        <p:grpSpPr>
          <a:xfrm>
            <a:off x="477738" y="4494978"/>
            <a:ext cx="182562" cy="208986"/>
            <a:chOff x="433348" y="3779361"/>
            <a:chExt cx="182562" cy="208986"/>
          </a:xfrm>
        </p:grpSpPr>
        <p:sp>
          <p:nvSpPr>
            <p:cNvPr id="24" name="Полилиния: фигура 20">
              <a:extLst>
                <a:ext uri="{FF2B5EF4-FFF2-40B4-BE49-F238E27FC236}">
                  <a16:creationId xmlns:a16="http://schemas.microsoft.com/office/drawing/2014/main" id="{AF245F4E-ACEB-4DCC-B586-84A45B7C2E9D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3" name="Полилиния: фигура 22">
              <a:extLst>
                <a:ext uri="{FF2B5EF4-FFF2-40B4-BE49-F238E27FC236}">
                  <a16:creationId xmlns:a16="http://schemas.microsoft.com/office/drawing/2014/main" id="{0FD3C330-08FC-4F42-8D72-C2D66EF09DD3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34" name="Graphic 20">
            <a:extLst>
              <a:ext uri="{FF2B5EF4-FFF2-40B4-BE49-F238E27FC236}">
                <a16:creationId xmlns:a16="http://schemas.microsoft.com/office/drawing/2014/main" id="{5B435D59-F557-4A20-8387-543E6AD6F389}"/>
              </a:ext>
            </a:extLst>
          </p:cNvPr>
          <p:cNvGrpSpPr/>
          <p:nvPr userDrawn="1"/>
        </p:nvGrpSpPr>
        <p:grpSpPr>
          <a:xfrm>
            <a:off x="461069" y="4829506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35" name="Полилиния: фигура 26">
              <a:extLst>
                <a:ext uri="{FF2B5EF4-FFF2-40B4-BE49-F238E27FC236}">
                  <a16:creationId xmlns:a16="http://schemas.microsoft.com/office/drawing/2014/main" id="{F6A67E73-F484-47BF-9A97-D8C7190033DD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6" name="Полилиния: фигура 27">
              <a:extLst>
                <a:ext uri="{FF2B5EF4-FFF2-40B4-BE49-F238E27FC236}">
                  <a16:creationId xmlns:a16="http://schemas.microsoft.com/office/drawing/2014/main" id="{D1F9E108-1368-4D85-8FB9-DFA9A433E4C8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7" name="Полилиния: фигура 28">
              <a:extLst>
                <a:ext uri="{FF2B5EF4-FFF2-40B4-BE49-F238E27FC236}">
                  <a16:creationId xmlns:a16="http://schemas.microsoft.com/office/drawing/2014/main" id="{B4FE7681-D0F9-49B5-8A87-A37E54A9B4C3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8" name="Полилиния: фигура 29">
              <a:extLst>
                <a:ext uri="{FF2B5EF4-FFF2-40B4-BE49-F238E27FC236}">
                  <a16:creationId xmlns:a16="http://schemas.microsoft.com/office/drawing/2014/main" id="{01BDEA07-EC72-43BC-910E-BFD7BC1BD2EC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" name="Полилиния: фигура 30">
              <a:extLst>
                <a:ext uri="{FF2B5EF4-FFF2-40B4-BE49-F238E27FC236}">
                  <a16:creationId xmlns:a16="http://schemas.microsoft.com/office/drawing/2014/main" id="{2C87C3EA-33AC-4802-AEDC-DDB45DC189B6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0" name="Полилиния: фигура 31">
              <a:extLst>
                <a:ext uri="{FF2B5EF4-FFF2-40B4-BE49-F238E27FC236}">
                  <a16:creationId xmlns:a16="http://schemas.microsoft.com/office/drawing/2014/main" id="{B7561C1E-9784-4006-88EA-8AB45AF5A9D3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1" name="Полилиния: фигура 32">
              <a:extLst>
                <a:ext uri="{FF2B5EF4-FFF2-40B4-BE49-F238E27FC236}">
                  <a16:creationId xmlns:a16="http://schemas.microsoft.com/office/drawing/2014/main" id="{362C1810-AD72-46F4-A875-B17F78B864DF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8" name="Rectangle 17">
            <a:extLst>
              <a:ext uri="{FF2B5EF4-FFF2-40B4-BE49-F238E27FC236}">
                <a16:creationId xmlns:a16="http://schemas.microsoft.com/office/drawing/2014/main" id="{81DBA9A4-0010-D794-9FD6-9617A57450D8}"/>
              </a:ext>
            </a:extLst>
          </p:cNvPr>
          <p:cNvSpPr/>
          <p:nvPr userDrawn="1"/>
        </p:nvSpPr>
        <p:spPr>
          <a:xfrm>
            <a:off x="10060780" y="6627021"/>
            <a:ext cx="2131020" cy="23097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9" name="Rectangle 18">
            <a:extLst>
              <a:ext uri="{FF2B5EF4-FFF2-40B4-BE49-F238E27FC236}">
                <a16:creationId xmlns:a16="http://schemas.microsoft.com/office/drawing/2014/main" id="{4C7651C1-52DE-D48A-CA68-3C91537D8EBD}"/>
              </a:ext>
            </a:extLst>
          </p:cNvPr>
          <p:cNvSpPr/>
          <p:nvPr userDrawn="1"/>
        </p:nvSpPr>
        <p:spPr>
          <a:xfrm>
            <a:off x="2" y="6627021"/>
            <a:ext cx="6181724" cy="2309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0" name="Rectangle 19">
            <a:extLst>
              <a:ext uri="{FF2B5EF4-FFF2-40B4-BE49-F238E27FC236}">
                <a16:creationId xmlns:a16="http://schemas.microsoft.com/office/drawing/2014/main" id="{AAAB93A3-95C3-C8CE-4133-91FD84A9DC6B}"/>
              </a:ext>
            </a:extLst>
          </p:cNvPr>
          <p:cNvSpPr/>
          <p:nvPr userDrawn="1"/>
        </p:nvSpPr>
        <p:spPr>
          <a:xfrm>
            <a:off x="6181726" y="6627021"/>
            <a:ext cx="3879056" cy="23097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4" name="Graphic 22">
            <a:extLst>
              <a:ext uri="{FF2B5EF4-FFF2-40B4-BE49-F238E27FC236}">
                <a16:creationId xmlns:a16="http://schemas.microsoft.com/office/drawing/2014/main" id="{9857AA68-F253-05B2-D13C-284C1C12DC7A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538BA2A-02D4-2801-EA9E-910D7ABCF378}"/>
              </a:ext>
            </a:extLst>
          </p:cNvPr>
          <p:cNvSpPr txBox="1"/>
          <p:nvPr userDrawn="1"/>
        </p:nvSpPr>
        <p:spPr>
          <a:xfrm>
            <a:off x="12360000" y="0"/>
            <a:ext cx="2088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Фотография добавляется через меню «формат фона»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B556D88-4BC8-C0E5-7E17-D98769D67182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68000" y="457200"/>
            <a:ext cx="1545708" cy="199446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F6B556C-61DD-A218-CB38-422D4D4FF34F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97698" y="3317617"/>
            <a:ext cx="1516010" cy="132223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3D53F3F-8D1D-D9CA-0372-9251CBB6311F}"/>
              </a:ext>
            </a:extLst>
          </p:cNvPr>
          <p:cNvSpPr txBox="1"/>
          <p:nvPr userDrawn="1"/>
        </p:nvSpPr>
        <p:spPr>
          <a:xfrm>
            <a:off x="12360000" y="2591401"/>
            <a:ext cx="208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В меню «формат фона» нужно выбрать пункт «Рисунок или текстура» и загрузить нужную фотографию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5A91A18-8B9B-E840-EEA9-7A200AA4AB9A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89214" y="5583511"/>
            <a:ext cx="1850786" cy="104350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4FF322A-B44A-6B63-B93F-BE199897B3D0}"/>
              </a:ext>
            </a:extLst>
          </p:cNvPr>
          <p:cNvSpPr txBox="1"/>
          <p:nvPr userDrawn="1"/>
        </p:nvSpPr>
        <p:spPr>
          <a:xfrm>
            <a:off x="12360000" y="4791511"/>
            <a:ext cx="208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На слайде имеется градиент, который автоматически осветлит левую часть фотографии</a:t>
            </a:r>
          </a:p>
        </p:txBody>
      </p:sp>
    </p:spTree>
    <p:extLst>
      <p:ext uri="{BB962C8B-B14F-4D97-AF65-F5344CB8AC3E}">
        <p14:creationId xmlns:p14="http://schemas.microsoft.com/office/powerpoint/2010/main" val="425396171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2_Титул (Конструкция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building, dome, umbrella, open&#10;&#10;Description automatically generated">
            <a:extLst>
              <a:ext uri="{FF2B5EF4-FFF2-40B4-BE49-F238E27FC236}">
                <a16:creationId xmlns:a16="http://schemas.microsoft.com/office/drawing/2014/main" id="{D183EF92-88AF-482B-B3B9-E7F9F9D1FE4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99"/>
            <a:ext cx="12192000" cy="6853469"/>
          </a:xfrm>
          <a:prstGeom prst="rect">
            <a:avLst/>
          </a:prstGeom>
        </p:spPr>
      </p:pic>
      <p:graphicFrame>
        <p:nvGraphicFramePr>
          <p:cNvPr id="7" name="Объект 6" hidden="1">
            <a:extLst>
              <a:ext uri="{FF2B5EF4-FFF2-40B4-BE49-F238E27FC236}">
                <a16:creationId xmlns:a16="http://schemas.microsoft.com/office/drawing/2014/main" id="{6EA0E9A1-B4EA-4A04-A1CE-EC6A94B5AC4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76233414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92" name="Слайд think-cell" r:id="rId5" imgW="473" imgH="476" progId="TCLayout.ActiveDocument.1">
                  <p:embed/>
                </p:oleObj>
              </mc:Choice>
              <mc:Fallback>
                <p:oleObj name="Слайд think-cell" r:id="rId5" imgW="473" imgH="476" progId="TCLayout.ActiveDocument.1">
                  <p:embed/>
                  <p:pic>
                    <p:nvPicPr>
                      <p:cNvPr id="7" name="Объект 6" hidden="1">
                        <a:extLst>
                          <a:ext uri="{FF2B5EF4-FFF2-40B4-BE49-F238E27FC236}">
                            <a16:creationId xmlns:a16="http://schemas.microsoft.com/office/drawing/2014/main" id="{6EA0E9A1-B4EA-4A04-A1CE-EC6A94B5AC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7">
            <a:extLst>
              <a:ext uri="{FF2B5EF4-FFF2-40B4-BE49-F238E27FC236}">
                <a16:creationId xmlns:a16="http://schemas.microsoft.com/office/drawing/2014/main" id="{64F79525-B21A-470A-A536-7B1B9084164D}"/>
              </a:ext>
            </a:extLst>
          </p:cNvPr>
          <p:cNvSpPr/>
          <p:nvPr userDrawn="1"/>
        </p:nvSpPr>
        <p:spPr>
          <a:xfrm>
            <a:off x="10058401" y="6629403"/>
            <a:ext cx="2133401" cy="2285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5" name="Rectangle 18">
            <a:extLst>
              <a:ext uri="{FF2B5EF4-FFF2-40B4-BE49-F238E27FC236}">
                <a16:creationId xmlns:a16="http://schemas.microsoft.com/office/drawing/2014/main" id="{8B47EA50-3774-4636-8EB5-6E97CBA01806}"/>
              </a:ext>
            </a:extLst>
          </p:cNvPr>
          <p:cNvSpPr/>
          <p:nvPr userDrawn="1"/>
        </p:nvSpPr>
        <p:spPr>
          <a:xfrm>
            <a:off x="1" y="6629402"/>
            <a:ext cx="6172199" cy="2285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A7F6914-D171-4037-9C4B-6345638DEFC5}"/>
              </a:ext>
            </a:extLst>
          </p:cNvPr>
          <p:cNvSpPr/>
          <p:nvPr userDrawn="1"/>
        </p:nvSpPr>
        <p:spPr>
          <a:xfrm>
            <a:off x="6172199" y="6629402"/>
            <a:ext cx="3886201" cy="2285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4" name="Graphic 22">
            <a:extLst>
              <a:ext uri="{FF2B5EF4-FFF2-40B4-BE49-F238E27FC236}">
                <a16:creationId xmlns:a16="http://schemas.microsoft.com/office/drawing/2014/main" id="{44E49BAF-8292-6E86-4722-96B1E7116B8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  <p:sp>
        <p:nvSpPr>
          <p:cNvPr id="30" name="Subtitle 2">
            <a:extLst>
              <a:ext uri="{FF2B5EF4-FFF2-40B4-BE49-F238E27FC236}">
                <a16:creationId xmlns:a16="http://schemas.microsoft.com/office/drawing/2014/main" id="{BD306794-7D93-68A1-EF5C-44E7922AE48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61070" y="3947545"/>
            <a:ext cx="5907024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31" name="Text Placeholder 4">
            <a:extLst>
              <a:ext uri="{FF2B5EF4-FFF2-40B4-BE49-F238E27FC236}">
                <a16:creationId xmlns:a16="http://schemas.microsoft.com/office/drawing/2014/main" id="{09B7C090-BC96-CC1D-83B9-37D595C00AD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6619" y="4507138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32" name="Text Placeholder 4">
            <a:extLst>
              <a:ext uri="{FF2B5EF4-FFF2-40B4-BE49-F238E27FC236}">
                <a16:creationId xmlns:a16="http://schemas.microsoft.com/office/drawing/2014/main" id="{2A8C87BE-E620-6ED3-A151-E223BCCF482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56619" y="4851074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42" name="Graphic 21">
            <a:extLst>
              <a:ext uri="{FF2B5EF4-FFF2-40B4-BE49-F238E27FC236}">
                <a16:creationId xmlns:a16="http://schemas.microsoft.com/office/drawing/2014/main" id="{9EF640C1-004C-4639-AA69-07C1B649FF4F}"/>
              </a:ext>
            </a:extLst>
          </p:cNvPr>
          <p:cNvGrpSpPr/>
          <p:nvPr userDrawn="1"/>
        </p:nvGrpSpPr>
        <p:grpSpPr>
          <a:xfrm>
            <a:off x="477738" y="4494978"/>
            <a:ext cx="182562" cy="208986"/>
            <a:chOff x="433348" y="3779361"/>
            <a:chExt cx="182562" cy="208986"/>
          </a:xfrm>
        </p:grpSpPr>
        <p:sp>
          <p:nvSpPr>
            <p:cNvPr id="43" name="Полилиния: фигура 20">
              <a:extLst>
                <a:ext uri="{FF2B5EF4-FFF2-40B4-BE49-F238E27FC236}">
                  <a16:creationId xmlns:a16="http://schemas.microsoft.com/office/drawing/2014/main" id="{5E3105BB-CF80-6407-64C6-E64835610130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4" name="Полилиния: фигура 22">
              <a:extLst>
                <a:ext uri="{FF2B5EF4-FFF2-40B4-BE49-F238E27FC236}">
                  <a16:creationId xmlns:a16="http://schemas.microsoft.com/office/drawing/2014/main" id="{529B2911-AD3F-3DAF-4E55-D9AB829BCA4F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45" name="Graphic 20">
            <a:extLst>
              <a:ext uri="{FF2B5EF4-FFF2-40B4-BE49-F238E27FC236}">
                <a16:creationId xmlns:a16="http://schemas.microsoft.com/office/drawing/2014/main" id="{AB8001DC-E3F2-E3DE-7835-A066A83FC954}"/>
              </a:ext>
            </a:extLst>
          </p:cNvPr>
          <p:cNvGrpSpPr/>
          <p:nvPr userDrawn="1"/>
        </p:nvGrpSpPr>
        <p:grpSpPr>
          <a:xfrm>
            <a:off x="461069" y="4829506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46" name="Полилиния: фигура 26">
              <a:extLst>
                <a:ext uri="{FF2B5EF4-FFF2-40B4-BE49-F238E27FC236}">
                  <a16:creationId xmlns:a16="http://schemas.microsoft.com/office/drawing/2014/main" id="{466D56FD-9F5C-A550-07B1-5F94DFEEC5CE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7" name="Полилиния: фигура 27">
              <a:extLst>
                <a:ext uri="{FF2B5EF4-FFF2-40B4-BE49-F238E27FC236}">
                  <a16:creationId xmlns:a16="http://schemas.microsoft.com/office/drawing/2014/main" id="{2A6EF2A6-1AC4-0479-CCF5-CD681D80B802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8" name="Полилиния: фигура 28">
              <a:extLst>
                <a:ext uri="{FF2B5EF4-FFF2-40B4-BE49-F238E27FC236}">
                  <a16:creationId xmlns:a16="http://schemas.microsoft.com/office/drawing/2014/main" id="{3940C8A4-04CE-217E-27B0-D401DF9A70A3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9" name="Полилиния: фигура 29">
              <a:extLst>
                <a:ext uri="{FF2B5EF4-FFF2-40B4-BE49-F238E27FC236}">
                  <a16:creationId xmlns:a16="http://schemas.microsoft.com/office/drawing/2014/main" id="{75EE9B2B-D1AC-FC4E-0419-5C2D10AA8B90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0" name="Полилиния: фигура 30">
              <a:extLst>
                <a:ext uri="{FF2B5EF4-FFF2-40B4-BE49-F238E27FC236}">
                  <a16:creationId xmlns:a16="http://schemas.microsoft.com/office/drawing/2014/main" id="{DEABC302-C7E4-7866-ECAE-A15158A058E7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1" name="Полилиния: фигура 31">
              <a:extLst>
                <a:ext uri="{FF2B5EF4-FFF2-40B4-BE49-F238E27FC236}">
                  <a16:creationId xmlns:a16="http://schemas.microsoft.com/office/drawing/2014/main" id="{40B01E22-824B-AE3F-0FA2-3266365C8CD2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2" name="Полилиния: фигура 32">
              <a:extLst>
                <a:ext uri="{FF2B5EF4-FFF2-40B4-BE49-F238E27FC236}">
                  <a16:creationId xmlns:a16="http://schemas.microsoft.com/office/drawing/2014/main" id="{2F6C83A1-DBD7-1BF0-D9E2-E8F5321A4F46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53" name="Title 1">
            <a:extLst>
              <a:ext uri="{FF2B5EF4-FFF2-40B4-BE49-F238E27FC236}">
                <a16:creationId xmlns:a16="http://schemas.microsoft.com/office/drawing/2014/main" id="{233529A0-00D5-44F8-28BF-0625D0BA98B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1070" y="2302735"/>
            <a:ext cx="5907024" cy="1418850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354197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3_Титул (Конструкция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cage&#10;&#10;Description automatically generated">
            <a:extLst>
              <a:ext uri="{FF2B5EF4-FFF2-40B4-BE49-F238E27FC236}">
                <a16:creationId xmlns:a16="http://schemas.microsoft.com/office/drawing/2014/main" id="{64C3D6F7-0D49-4604-8DEC-C5588E20B1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266"/>
            <a:ext cx="12192000" cy="6853469"/>
          </a:xfrm>
          <a:prstGeom prst="rect">
            <a:avLst/>
          </a:prstGeom>
        </p:spPr>
      </p:pic>
      <p:graphicFrame>
        <p:nvGraphicFramePr>
          <p:cNvPr id="7" name="Объект 6" hidden="1">
            <a:extLst>
              <a:ext uri="{FF2B5EF4-FFF2-40B4-BE49-F238E27FC236}">
                <a16:creationId xmlns:a16="http://schemas.microsoft.com/office/drawing/2014/main" id="{6EA0E9A1-B4EA-4A04-A1CE-EC6A94B5AC4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19580726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16" name="Слайд think-cell" r:id="rId5" imgW="473" imgH="476" progId="TCLayout.ActiveDocument.1">
                  <p:embed/>
                </p:oleObj>
              </mc:Choice>
              <mc:Fallback>
                <p:oleObj name="Слайд think-cell" r:id="rId5" imgW="473" imgH="476" progId="TCLayout.ActiveDocument.1">
                  <p:embed/>
                  <p:pic>
                    <p:nvPicPr>
                      <p:cNvPr id="7" name="Объект 6" hidden="1">
                        <a:extLst>
                          <a:ext uri="{FF2B5EF4-FFF2-40B4-BE49-F238E27FC236}">
                            <a16:creationId xmlns:a16="http://schemas.microsoft.com/office/drawing/2014/main" id="{6EA0E9A1-B4EA-4A04-A1CE-EC6A94B5AC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17">
            <a:extLst>
              <a:ext uri="{FF2B5EF4-FFF2-40B4-BE49-F238E27FC236}">
                <a16:creationId xmlns:a16="http://schemas.microsoft.com/office/drawing/2014/main" id="{A64FBB5A-6173-1998-457F-30962EDBCEEE}"/>
              </a:ext>
            </a:extLst>
          </p:cNvPr>
          <p:cNvSpPr/>
          <p:nvPr userDrawn="1"/>
        </p:nvSpPr>
        <p:spPr>
          <a:xfrm>
            <a:off x="10058401" y="6629403"/>
            <a:ext cx="2133401" cy="2285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6" name="Rectangle 18">
            <a:extLst>
              <a:ext uri="{FF2B5EF4-FFF2-40B4-BE49-F238E27FC236}">
                <a16:creationId xmlns:a16="http://schemas.microsoft.com/office/drawing/2014/main" id="{50BAA3D3-ADD3-A8D1-B5A6-D7F508ED16F1}"/>
              </a:ext>
            </a:extLst>
          </p:cNvPr>
          <p:cNvSpPr/>
          <p:nvPr userDrawn="1"/>
        </p:nvSpPr>
        <p:spPr>
          <a:xfrm>
            <a:off x="1" y="6629402"/>
            <a:ext cx="6172199" cy="2285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8" name="Rectangle 19">
            <a:extLst>
              <a:ext uri="{FF2B5EF4-FFF2-40B4-BE49-F238E27FC236}">
                <a16:creationId xmlns:a16="http://schemas.microsoft.com/office/drawing/2014/main" id="{D421D856-42D6-77A4-AA9A-31E67359391D}"/>
              </a:ext>
            </a:extLst>
          </p:cNvPr>
          <p:cNvSpPr/>
          <p:nvPr userDrawn="1"/>
        </p:nvSpPr>
        <p:spPr>
          <a:xfrm>
            <a:off x="6172199" y="6629402"/>
            <a:ext cx="3886201" cy="2285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9" name="Graphic 22">
            <a:extLst>
              <a:ext uri="{FF2B5EF4-FFF2-40B4-BE49-F238E27FC236}">
                <a16:creationId xmlns:a16="http://schemas.microsoft.com/office/drawing/2014/main" id="{035A34F4-BFEF-C32E-A5E0-A8E751EDDAEB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  <p:sp>
        <p:nvSpPr>
          <p:cNvPr id="42" name="Subtitle 2">
            <a:extLst>
              <a:ext uri="{FF2B5EF4-FFF2-40B4-BE49-F238E27FC236}">
                <a16:creationId xmlns:a16="http://schemas.microsoft.com/office/drawing/2014/main" id="{CC8C7790-3D96-EAEC-714B-A2CC1A9B340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61070" y="3947545"/>
            <a:ext cx="5907024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43" name="Text Placeholder 4">
            <a:extLst>
              <a:ext uri="{FF2B5EF4-FFF2-40B4-BE49-F238E27FC236}">
                <a16:creationId xmlns:a16="http://schemas.microsoft.com/office/drawing/2014/main" id="{4D485D26-64C3-9054-C26C-1210806C12A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6619" y="4507138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44" name="Text Placeholder 4">
            <a:extLst>
              <a:ext uri="{FF2B5EF4-FFF2-40B4-BE49-F238E27FC236}">
                <a16:creationId xmlns:a16="http://schemas.microsoft.com/office/drawing/2014/main" id="{3A9D0E48-E5B5-6AAF-40C3-39056A46890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56619" y="4851074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45" name="Graphic 21">
            <a:extLst>
              <a:ext uri="{FF2B5EF4-FFF2-40B4-BE49-F238E27FC236}">
                <a16:creationId xmlns:a16="http://schemas.microsoft.com/office/drawing/2014/main" id="{8C6DBAC8-0C57-2F81-54D7-BAC6842084F5}"/>
              </a:ext>
            </a:extLst>
          </p:cNvPr>
          <p:cNvGrpSpPr/>
          <p:nvPr userDrawn="1"/>
        </p:nvGrpSpPr>
        <p:grpSpPr>
          <a:xfrm>
            <a:off x="477738" y="4494978"/>
            <a:ext cx="182562" cy="208986"/>
            <a:chOff x="433348" y="3779361"/>
            <a:chExt cx="182562" cy="208986"/>
          </a:xfrm>
        </p:grpSpPr>
        <p:sp>
          <p:nvSpPr>
            <p:cNvPr id="46" name="Полилиния: фигура 20">
              <a:extLst>
                <a:ext uri="{FF2B5EF4-FFF2-40B4-BE49-F238E27FC236}">
                  <a16:creationId xmlns:a16="http://schemas.microsoft.com/office/drawing/2014/main" id="{DCABBB0A-0500-1BE8-D8A0-34EDB39197D3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7" name="Полилиния: фигура 22">
              <a:extLst>
                <a:ext uri="{FF2B5EF4-FFF2-40B4-BE49-F238E27FC236}">
                  <a16:creationId xmlns:a16="http://schemas.microsoft.com/office/drawing/2014/main" id="{5C693FF3-495F-A54B-2AE1-58AE8547F279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48" name="Graphic 20">
            <a:extLst>
              <a:ext uri="{FF2B5EF4-FFF2-40B4-BE49-F238E27FC236}">
                <a16:creationId xmlns:a16="http://schemas.microsoft.com/office/drawing/2014/main" id="{AB4CBCED-28AB-A71B-F917-EF8D3D94E28D}"/>
              </a:ext>
            </a:extLst>
          </p:cNvPr>
          <p:cNvGrpSpPr/>
          <p:nvPr userDrawn="1"/>
        </p:nvGrpSpPr>
        <p:grpSpPr>
          <a:xfrm>
            <a:off x="461069" y="4829506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49" name="Полилиния: фигура 26">
              <a:extLst>
                <a:ext uri="{FF2B5EF4-FFF2-40B4-BE49-F238E27FC236}">
                  <a16:creationId xmlns:a16="http://schemas.microsoft.com/office/drawing/2014/main" id="{684F19BE-917E-C1D8-88CE-CEC9BD3C24B9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0" name="Полилиния: фигура 27">
              <a:extLst>
                <a:ext uri="{FF2B5EF4-FFF2-40B4-BE49-F238E27FC236}">
                  <a16:creationId xmlns:a16="http://schemas.microsoft.com/office/drawing/2014/main" id="{066C71A0-2949-B9D0-C12D-1C07174F3A8E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1" name="Полилиния: фигура 28">
              <a:extLst>
                <a:ext uri="{FF2B5EF4-FFF2-40B4-BE49-F238E27FC236}">
                  <a16:creationId xmlns:a16="http://schemas.microsoft.com/office/drawing/2014/main" id="{B6B4A59F-C75E-DF32-C35A-78D980D57A1F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2" name="Полилиния: фигура 29">
              <a:extLst>
                <a:ext uri="{FF2B5EF4-FFF2-40B4-BE49-F238E27FC236}">
                  <a16:creationId xmlns:a16="http://schemas.microsoft.com/office/drawing/2014/main" id="{EFFA1104-06D3-5595-84CA-CFD961C45A8F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3" name="Полилиния: фигура 30">
              <a:extLst>
                <a:ext uri="{FF2B5EF4-FFF2-40B4-BE49-F238E27FC236}">
                  <a16:creationId xmlns:a16="http://schemas.microsoft.com/office/drawing/2014/main" id="{BD35ABC2-7BFF-DBC8-941B-DE4C395F2644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4" name="Полилиния: фигура 31">
              <a:extLst>
                <a:ext uri="{FF2B5EF4-FFF2-40B4-BE49-F238E27FC236}">
                  <a16:creationId xmlns:a16="http://schemas.microsoft.com/office/drawing/2014/main" id="{38211763-97D2-5F73-0A78-9A776DF767FB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5" name="Полилиния: фигура 32">
              <a:extLst>
                <a:ext uri="{FF2B5EF4-FFF2-40B4-BE49-F238E27FC236}">
                  <a16:creationId xmlns:a16="http://schemas.microsoft.com/office/drawing/2014/main" id="{CDF8F0DC-152D-6E98-9312-A88421782ECA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56" name="Title 1">
            <a:extLst>
              <a:ext uri="{FF2B5EF4-FFF2-40B4-BE49-F238E27FC236}">
                <a16:creationId xmlns:a16="http://schemas.microsoft.com/office/drawing/2014/main" id="{85A82340-B3B0-146D-BF39-5C6869274CF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1070" y="2302735"/>
            <a:ext cx="5907024" cy="1418850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98044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4_Титул (Мос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BE6C8A9-F940-C183-8A6B-8EC8DF012D2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1F0E658-C87A-13C5-005D-7D498703205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  <p:graphicFrame>
        <p:nvGraphicFramePr>
          <p:cNvPr id="7" name="Объект 6" hidden="1">
            <a:extLst>
              <a:ext uri="{FF2B5EF4-FFF2-40B4-BE49-F238E27FC236}">
                <a16:creationId xmlns:a16="http://schemas.microsoft.com/office/drawing/2014/main" id="{6EA0E9A1-B4EA-4A04-A1CE-EC6A94B5AC4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9007737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40" name="think-cell Slide" r:id="rId6" imgW="473" imgH="476" progId="TCLayout.ActiveDocument.1">
                  <p:embed/>
                </p:oleObj>
              </mc:Choice>
              <mc:Fallback>
                <p:oleObj name="think-cell Slide" r:id="rId6" imgW="473" imgH="476" progId="TCLayout.ActiveDocument.1">
                  <p:embed/>
                  <p:pic>
                    <p:nvPicPr>
                      <p:cNvPr id="7" name="Объект 6" hidden="1">
                        <a:extLst>
                          <a:ext uri="{FF2B5EF4-FFF2-40B4-BE49-F238E27FC236}">
                            <a16:creationId xmlns:a16="http://schemas.microsoft.com/office/drawing/2014/main" id="{6EA0E9A1-B4EA-4A04-A1CE-EC6A94B5AC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A55D20B-36AB-4A58-B4F0-8693286A007B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461070" y="2302735"/>
            <a:ext cx="5907024" cy="1418850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A49E74-B395-4DC0-9905-19B064E22AF1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461070" y="3947545"/>
            <a:ext cx="5907024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4" name="Rectangle 17">
            <a:extLst>
              <a:ext uri="{FF2B5EF4-FFF2-40B4-BE49-F238E27FC236}">
                <a16:creationId xmlns:a16="http://schemas.microsoft.com/office/drawing/2014/main" id="{64F79525-B21A-470A-A536-7B1B9084164D}"/>
              </a:ext>
            </a:extLst>
          </p:cNvPr>
          <p:cNvSpPr/>
          <p:nvPr userDrawn="1"/>
        </p:nvSpPr>
        <p:spPr>
          <a:xfrm>
            <a:off x="10060780" y="6627021"/>
            <a:ext cx="2131020" cy="23097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5" name="Rectangle 18">
            <a:extLst>
              <a:ext uri="{FF2B5EF4-FFF2-40B4-BE49-F238E27FC236}">
                <a16:creationId xmlns:a16="http://schemas.microsoft.com/office/drawing/2014/main" id="{8B47EA50-3774-4636-8EB5-6E97CBA01806}"/>
              </a:ext>
            </a:extLst>
          </p:cNvPr>
          <p:cNvSpPr/>
          <p:nvPr userDrawn="1"/>
        </p:nvSpPr>
        <p:spPr>
          <a:xfrm>
            <a:off x="2" y="6627021"/>
            <a:ext cx="6181724" cy="2309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A7F6914-D171-4037-9C4B-6345638DEFC5}"/>
              </a:ext>
            </a:extLst>
          </p:cNvPr>
          <p:cNvSpPr/>
          <p:nvPr userDrawn="1"/>
        </p:nvSpPr>
        <p:spPr>
          <a:xfrm>
            <a:off x="6181726" y="6627021"/>
            <a:ext cx="3879056" cy="23097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8D2FE1F4-758C-4FE6-9846-863A787B45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6619" y="4507138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99E90566-687C-48CE-A67C-7FA5746730A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56619" y="4851074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23" name="Graphic 21">
            <a:extLst>
              <a:ext uri="{FF2B5EF4-FFF2-40B4-BE49-F238E27FC236}">
                <a16:creationId xmlns:a16="http://schemas.microsoft.com/office/drawing/2014/main" id="{E139F7BB-5871-450E-B59E-0449D054F658}"/>
              </a:ext>
            </a:extLst>
          </p:cNvPr>
          <p:cNvGrpSpPr/>
          <p:nvPr userDrawn="1"/>
        </p:nvGrpSpPr>
        <p:grpSpPr>
          <a:xfrm>
            <a:off x="477738" y="4494978"/>
            <a:ext cx="182562" cy="208986"/>
            <a:chOff x="433348" y="3779361"/>
            <a:chExt cx="182562" cy="208986"/>
          </a:xfrm>
        </p:grpSpPr>
        <p:sp>
          <p:nvSpPr>
            <p:cNvPr id="24" name="Полилиния: фигура 20">
              <a:extLst>
                <a:ext uri="{FF2B5EF4-FFF2-40B4-BE49-F238E27FC236}">
                  <a16:creationId xmlns:a16="http://schemas.microsoft.com/office/drawing/2014/main" id="{AF245F4E-ACEB-4DCC-B586-84A45B7C2E9D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3" name="Полилиния: фигура 22">
              <a:extLst>
                <a:ext uri="{FF2B5EF4-FFF2-40B4-BE49-F238E27FC236}">
                  <a16:creationId xmlns:a16="http://schemas.microsoft.com/office/drawing/2014/main" id="{0FD3C330-08FC-4F42-8D72-C2D66EF09DD3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34" name="Graphic 20">
            <a:extLst>
              <a:ext uri="{FF2B5EF4-FFF2-40B4-BE49-F238E27FC236}">
                <a16:creationId xmlns:a16="http://schemas.microsoft.com/office/drawing/2014/main" id="{5B435D59-F557-4A20-8387-543E6AD6F389}"/>
              </a:ext>
            </a:extLst>
          </p:cNvPr>
          <p:cNvGrpSpPr/>
          <p:nvPr userDrawn="1"/>
        </p:nvGrpSpPr>
        <p:grpSpPr>
          <a:xfrm>
            <a:off x="461069" y="4829506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35" name="Полилиния: фигура 26">
              <a:extLst>
                <a:ext uri="{FF2B5EF4-FFF2-40B4-BE49-F238E27FC236}">
                  <a16:creationId xmlns:a16="http://schemas.microsoft.com/office/drawing/2014/main" id="{F6A67E73-F484-47BF-9A97-D8C7190033DD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6" name="Полилиния: фигура 27">
              <a:extLst>
                <a:ext uri="{FF2B5EF4-FFF2-40B4-BE49-F238E27FC236}">
                  <a16:creationId xmlns:a16="http://schemas.microsoft.com/office/drawing/2014/main" id="{D1F9E108-1368-4D85-8FB9-DFA9A433E4C8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7" name="Полилиния: фигура 28">
              <a:extLst>
                <a:ext uri="{FF2B5EF4-FFF2-40B4-BE49-F238E27FC236}">
                  <a16:creationId xmlns:a16="http://schemas.microsoft.com/office/drawing/2014/main" id="{B4FE7681-D0F9-49B5-8A87-A37E54A9B4C3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8" name="Полилиния: фигура 29">
              <a:extLst>
                <a:ext uri="{FF2B5EF4-FFF2-40B4-BE49-F238E27FC236}">
                  <a16:creationId xmlns:a16="http://schemas.microsoft.com/office/drawing/2014/main" id="{01BDEA07-EC72-43BC-910E-BFD7BC1BD2EC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" name="Полилиния: фигура 30">
              <a:extLst>
                <a:ext uri="{FF2B5EF4-FFF2-40B4-BE49-F238E27FC236}">
                  <a16:creationId xmlns:a16="http://schemas.microsoft.com/office/drawing/2014/main" id="{2C87C3EA-33AC-4802-AEDC-DDB45DC189B6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0" name="Полилиния: фигура 31">
              <a:extLst>
                <a:ext uri="{FF2B5EF4-FFF2-40B4-BE49-F238E27FC236}">
                  <a16:creationId xmlns:a16="http://schemas.microsoft.com/office/drawing/2014/main" id="{B7561C1E-9784-4006-88EA-8AB45AF5A9D3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1" name="Полилиния: фигура 32">
              <a:extLst>
                <a:ext uri="{FF2B5EF4-FFF2-40B4-BE49-F238E27FC236}">
                  <a16:creationId xmlns:a16="http://schemas.microsoft.com/office/drawing/2014/main" id="{362C1810-AD72-46F4-A875-B17F78B864DF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pic>
        <p:nvPicPr>
          <p:cNvPr id="5" name="Graphic 22">
            <a:extLst>
              <a:ext uri="{FF2B5EF4-FFF2-40B4-BE49-F238E27FC236}">
                <a16:creationId xmlns:a16="http://schemas.microsoft.com/office/drawing/2014/main" id="{7ADE1FE1-E8A1-A572-4326-5173E872B0CF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2170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5_Титул (Мос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3D3A9AF-D6C2-430C-B2E7-BDF3B6F7745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81" y="3219"/>
            <a:ext cx="12186639" cy="6851558"/>
          </a:xfrm>
          <a:prstGeom prst="rect">
            <a:avLst/>
          </a:prstGeom>
        </p:spPr>
      </p:pic>
      <p:graphicFrame>
        <p:nvGraphicFramePr>
          <p:cNvPr id="7" name="Объект 6" hidden="1">
            <a:extLst>
              <a:ext uri="{FF2B5EF4-FFF2-40B4-BE49-F238E27FC236}">
                <a16:creationId xmlns:a16="http://schemas.microsoft.com/office/drawing/2014/main" id="{6EA0E9A1-B4EA-4A04-A1CE-EC6A94B5AC4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9007737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64" name="think-cell Slide" r:id="rId5" imgW="473" imgH="476" progId="TCLayout.ActiveDocument.1">
                  <p:embed/>
                </p:oleObj>
              </mc:Choice>
              <mc:Fallback>
                <p:oleObj name="think-cell Slide" r:id="rId5" imgW="473" imgH="476" progId="TCLayout.ActiveDocument.1">
                  <p:embed/>
                  <p:pic>
                    <p:nvPicPr>
                      <p:cNvPr id="7" name="Объект 6" hidden="1">
                        <a:extLst>
                          <a:ext uri="{FF2B5EF4-FFF2-40B4-BE49-F238E27FC236}">
                            <a16:creationId xmlns:a16="http://schemas.microsoft.com/office/drawing/2014/main" id="{6EA0E9A1-B4EA-4A04-A1CE-EC6A94B5AC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A55D20B-36AB-4A58-B4F0-8693286A007B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461070" y="2302735"/>
            <a:ext cx="5907024" cy="1418850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A49E74-B395-4DC0-9905-19B064E22AF1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461070" y="3947545"/>
            <a:ext cx="5907024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8D2FE1F4-758C-4FE6-9846-863A787B45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6619" y="4507138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99E90566-687C-48CE-A67C-7FA5746730A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56619" y="4851074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23" name="Graphic 21">
            <a:extLst>
              <a:ext uri="{FF2B5EF4-FFF2-40B4-BE49-F238E27FC236}">
                <a16:creationId xmlns:a16="http://schemas.microsoft.com/office/drawing/2014/main" id="{E139F7BB-5871-450E-B59E-0449D054F658}"/>
              </a:ext>
            </a:extLst>
          </p:cNvPr>
          <p:cNvGrpSpPr/>
          <p:nvPr userDrawn="1"/>
        </p:nvGrpSpPr>
        <p:grpSpPr>
          <a:xfrm>
            <a:off x="477738" y="4494978"/>
            <a:ext cx="182562" cy="208986"/>
            <a:chOff x="433348" y="3779361"/>
            <a:chExt cx="182562" cy="208986"/>
          </a:xfrm>
        </p:grpSpPr>
        <p:sp>
          <p:nvSpPr>
            <p:cNvPr id="24" name="Полилиния: фигура 20">
              <a:extLst>
                <a:ext uri="{FF2B5EF4-FFF2-40B4-BE49-F238E27FC236}">
                  <a16:creationId xmlns:a16="http://schemas.microsoft.com/office/drawing/2014/main" id="{AF245F4E-ACEB-4DCC-B586-84A45B7C2E9D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3" name="Полилиния: фигура 22">
              <a:extLst>
                <a:ext uri="{FF2B5EF4-FFF2-40B4-BE49-F238E27FC236}">
                  <a16:creationId xmlns:a16="http://schemas.microsoft.com/office/drawing/2014/main" id="{0FD3C330-08FC-4F42-8D72-C2D66EF09DD3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34" name="Graphic 20">
            <a:extLst>
              <a:ext uri="{FF2B5EF4-FFF2-40B4-BE49-F238E27FC236}">
                <a16:creationId xmlns:a16="http://schemas.microsoft.com/office/drawing/2014/main" id="{5B435D59-F557-4A20-8387-543E6AD6F389}"/>
              </a:ext>
            </a:extLst>
          </p:cNvPr>
          <p:cNvGrpSpPr/>
          <p:nvPr userDrawn="1"/>
        </p:nvGrpSpPr>
        <p:grpSpPr>
          <a:xfrm>
            <a:off x="461069" y="4829506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35" name="Полилиния: фигура 26">
              <a:extLst>
                <a:ext uri="{FF2B5EF4-FFF2-40B4-BE49-F238E27FC236}">
                  <a16:creationId xmlns:a16="http://schemas.microsoft.com/office/drawing/2014/main" id="{F6A67E73-F484-47BF-9A97-D8C7190033DD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6" name="Полилиния: фигура 27">
              <a:extLst>
                <a:ext uri="{FF2B5EF4-FFF2-40B4-BE49-F238E27FC236}">
                  <a16:creationId xmlns:a16="http://schemas.microsoft.com/office/drawing/2014/main" id="{D1F9E108-1368-4D85-8FB9-DFA9A433E4C8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7" name="Полилиния: фигура 28">
              <a:extLst>
                <a:ext uri="{FF2B5EF4-FFF2-40B4-BE49-F238E27FC236}">
                  <a16:creationId xmlns:a16="http://schemas.microsoft.com/office/drawing/2014/main" id="{B4FE7681-D0F9-49B5-8A87-A37E54A9B4C3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8" name="Полилиния: фигура 29">
              <a:extLst>
                <a:ext uri="{FF2B5EF4-FFF2-40B4-BE49-F238E27FC236}">
                  <a16:creationId xmlns:a16="http://schemas.microsoft.com/office/drawing/2014/main" id="{01BDEA07-EC72-43BC-910E-BFD7BC1BD2EC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" name="Полилиния: фигура 30">
              <a:extLst>
                <a:ext uri="{FF2B5EF4-FFF2-40B4-BE49-F238E27FC236}">
                  <a16:creationId xmlns:a16="http://schemas.microsoft.com/office/drawing/2014/main" id="{2C87C3EA-33AC-4802-AEDC-DDB45DC189B6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0" name="Полилиния: фигура 31">
              <a:extLst>
                <a:ext uri="{FF2B5EF4-FFF2-40B4-BE49-F238E27FC236}">
                  <a16:creationId xmlns:a16="http://schemas.microsoft.com/office/drawing/2014/main" id="{B7561C1E-9784-4006-88EA-8AB45AF5A9D3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1" name="Полилиния: фигура 32">
              <a:extLst>
                <a:ext uri="{FF2B5EF4-FFF2-40B4-BE49-F238E27FC236}">
                  <a16:creationId xmlns:a16="http://schemas.microsoft.com/office/drawing/2014/main" id="{362C1810-AD72-46F4-A875-B17F78B864DF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8" name="Rectangle 17">
            <a:extLst>
              <a:ext uri="{FF2B5EF4-FFF2-40B4-BE49-F238E27FC236}">
                <a16:creationId xmlns:a16="http://schemas.microsoft.com/office/drawing/2014/main" id="{81DBA9A4-0010-D794-9FD6-9617A57450D8}"/>
              </a:ext>
            </a:extLst>
          </p:cNvPr>
          <p:cNvSpPr/>
          <p:nvPr userDrawn="1"/>
        </p:nvSpPr>
        <p:spPr>
          <a:xfrm>
            <a:off x="10060780" y="6627021"/>
            <a:ext cx="2131020" cy="23097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9" name="Rectangle 18">
            <a:extLst>
              <a:ext uri="{FF2B5EF4-FFF2-40B4-BE49-F238E27FC236}">
                <a16:creationId xmlns:a16="http://schemas.microsoft.com/office/drawing/2014/main" id="{4C7651C1-52DE-D48A-CA68-3C91537D8EBD}"/>
              </a:ext>
            </a:extLst>
          </p:cNvPr>
          <p:cNvSpPr/>
          <p:nvPr userDrawn="1"/>
        </p:nvSpPr>
        <p:spPr>
          <a:xfrm>
            <a:off x="2" y="6627021"/>
            <a:ext cx="6181724" cy="2309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0" name="Rectangle 19">
            <a:extLst>
              <a:ext uri="{FF2B5EF4-FFF2-40B4-BE49-F238E27FC236}">
                <a16:creationId xmlns:a16="http://schemas.microsoft.com/office/drawing/2014/main" id="{AAAB93A3-95C3-C8CE-4133-91FD84A9DC6B}"/>
              </a:ext>
            </a:extLst>
          </p:cNvPr>
          <p:cNvSpPr/>
          <p:nvPr userDrawn="1"/>
        </p:nvSpPr>
        <p:spPr>
          <a:xfrm>
            <a:off x="6181726" y="6627021"/>
            <a:ext cx="3879056" cy="23097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4" name="Graphic 22">
            <a:extLst>
              <a:ext uri="{FF2B5EF4-FFF2-40B4-BE49-F238E27FC236}">
                <a16:creationId xmlns:a16="http://schemas.microsoft.com/office/drawing/2014/main" id="{E75F08E7-3D05-1157-C76D-B8A62EFCA7D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1638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6_Титул (Природ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3D3A9AF-D6C2-430C-B2E7-BDF3B6F7745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82" y="3219"/>
            <a:ext cx="12186634" cy="6851556"/>
          </a:xfrm>
          <a:prstGeom prst="rect">
            <a:avLst/>
          </a:prstGeom>
        </p:spPr>
      </p:pic>
      <p:graphicFrame>
        <p:nvGraphicFramePr>
          <p:cNvPr id="7" name="Объект 6" hidden="1">
            <a:extLst>
              <a:ext uri="{FF2B5EF4-FFF2-40B4-BE49-F238E27FC236}">
                <a16:creationId xmlns:a16="http://schemas.microsoft.com/office/drawing/2014/main" id="{6EA0E9A1-B4EA-4A04-A1CE-EC6A94B5AC4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9007737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88" name="think-cell Slide" r:id="rId5" imgW="473" imgH="476" progId="TCLayout.ActiveDocument.1">
                  <p:embed/>
                </p:oleObj>
              </mc:Choice>
              <mc:Fallback>
                <p:oleObj name="think-cell Slide" r:id="rId5" imgW="473" imgH="476" progId="TCLayout.ActiveDocument.1">
                  <p:embed/>
                  <p:pic>
                    <p:nvPicPr>
                      <p:cNvPr id="7" name="Объект 6" hidden="1">
                        <a:extLst>
                          <a:ext uri="{FF2B5EF4-FFF2-40B4-BE49-F238E27FC236}">
                            <a16:creationId xmlns:a16="http://schemas.microsoft.com/office/drawing/2014/main" id="{6EA0E9A1-B4EA-4A04-A1CE-EC6A94B5AC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A55D20B-36AB-4A58-B4F0-8693286A007B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461070" y="2302735"/>
            <a:ext cx="5907024" cy="1418850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A49E74-B395-4DC0-9905-19B064E22AF1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461070" y="3947545"/>
            <a:ext cx="5907024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8D2FE1F4-758C-4FE6-9846-863A787B45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6619" y="4507138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99E90566-687C-48CE-A67C-7FA5746730A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56619" y="4851074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23" name="Graphic 21">
            <a:extLst>
              <a:ext uri="{FF2B5EF4-FFF2-40B4-BE49-F238E27FC236}">
                <a16:creationId xmlns:a16="http://schemas.microsoft.com/office/drawing/2014/main" id="{E139F7BB-5871-450E-B59E-0449D054F658}"/>
              </a:ext>
            </a:extLst>
          </p:cNvPr>
          <p:cNvGrpSpPr/>
          <p:nvPr userDrawn="1"/>
        </p:nvGrpSpPr>
        <p:grpSpPr>
          <a:xfrm>
            <a:off x="477738" y="4494978"/>
            <a:ext cx="182562" cy="208986"/>
            <a:chOff x="433348" y="3779361"/>
            <a:chExt cx="182562" cy="208986"/>
          </a:xfrm>
        </p:grpSpPr>
        <p:sp>
          <p:nvSpPr>
            <p:cNvPr id="24" name="Полилиния: фигура 20">
              <a:extLst>
                <a:ext uri="{FF2B5EF4-FFF2-40B4-BE49-F238E27FC236}">
                  <a16:creationId xmlns:a16="http://schemas.microsoft.com/office/drawing/2014/main" id="{AF245F4E-ACEB-4DCC-B586-84A45B7C2E9D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3" name="Полилиния: фигура 22">
              <a:extLst>
                <a:ext uri="{FF2B5EF4-FFF2-40B4-BE49-F238E27FC236}">
                  <a16:creationId xmlns:a16="http://schemas.microsoft.com/office/drawing/2014/main" id="{0FD3C330-08FC-4F42-8D72-C2D66EF09DD3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34" name="Graphic 20">
            <a:extLst>
              <a:ext uri="{FF2B5EF4-FFF2-40B4-BE49-F238E27FC236}">
                <a16:creationId xmlns:a16="http://schemas.microsoft.com/office/drawing/2014/main" id="{5B435D59-F557-4A20-8387-543E6AD6F389}"/>
              </a:ext>
            </a:extLst>
          </p:cNvPr>
          <p:cNvGrpSpPr/>
          <p:nvPr userDrawn="1"/>
        </p:nvGrpSpPr>
        <p:grpSpPr>
          <a:xfrm>
            <a:off x="461069" y="4829506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35" name="Полилиния: фигура 26">
              <a:extLst>
                <a:ext uri="{FF2B5EF4-FFF2-40B4-BE49-F238E27FC236}">
                  <a16:creationId xmlns:a16="http://schemas.microsoft.com/office/drawing/2014/main" id="{F6A67E73-F484-47BF-9A97-D8C7190033DD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6" name="Полилиния: фигура 27">
              <a:extLst>
                <a:ext uri="{FF2B5EF4-FFF2-40B4-BE49-F238E27FC236}">
                  <a16:creationId xmlns:a16="http://schemas.microsoft.com/office/drawing/2014/main" id="{D1F9E108-1368-4D85-8FB9-DFA9A433E4C8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7" name="Полилиния: фигура 28">
              <a:extLst>
                <a:ext uri="{FF2B5EF4-FFF2-40B4-BE49-F238E27FC236}">
                  <a16:creationId xmlns:a16="http://schemas.microsoft.com/office/drawing/2014/main" id="{B4FE7681-D0F9-49B5-8A87-A37E54A9B4C3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8" name="Полилиния: фигура 29">
              <a:extLst>
                <a:ext uri="{FF2B5EF4-FFF2-40B4-BE49-F238E27FC236}">
                  <a16:creationId xmlns:a16="http://schemas.microsoft.com/office/drawing/2014/main" id="{01BDEA07-EC72-43BC-910E-BFD7BC1BD2EC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" name="Полилиния: фигура 30">
              <a:extLst>
                <a:ext uri="{FF2B5EF4-FFF2-40B4-BE49-F238E27FC236}">
                  <a16:creationId xmlns:a16="http://schemas.microsoft.com/office/drawing/2014/main" id="{2C87C3EA-33AC-4802-AEDC-DDB45DC189B6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0" name="Полилиния: фигура 31">
              <a:extLst>
                <a:ext uri="{FF2B5EF4-FFF2-40B4-BE49-F238E27FC236}">
                  <a16:creationId xmlns:a16="http://schemas.microsoft.com/office/drawing/2014/main" id="{B7561C1E-9784-4006-88EA-8AB45AF5A9D3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1" name="Полилиния: фигура 32">
              <a:extLst>
                <a:ext uri="{FF2B5EF4-FFF2-40B4-BE49-F238E27FC236}">
                  <a16:creationId xmlns:a16="http://schemas.microsoft.com/office/drawing/2014/main" id="{362C1810-AD72-46F4-A875-B17F78B864DF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8" name="Rectangle 17">
            <a:extLst>
              <a:ext uri="{FF2B5EF4-FFF2-40B4-BE49-F238E27FC236}">
                <a16:creationId xmlns:a16="http://schemas.microsoft.com/office/drawing/2014/main" id="{EC4112F9-59A9-48D3-8AD5-17B8BDB83D66}"/>
              </a:ext>
            </a:extLst>
          </p:cNvPr>
          <p:cNvSpPr/>
          <p:nvPr userDrawn="1"/>
        </p:nvSpPr>
        <p:spPr>
          <a:xfrm>
            <a:off x="10060780" y="6627021"/>
            <a:ext cx="2131020" cy="23097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9" name="Rectangle 18">
            <a:extLst>
              <a:ext uri="{FF2B5EF4-FFF2-40B4-BE49-F238E27FC236}">
                <a16:creationId xmlns:a16="http://schemas.microsoft.com/office/drawing/2014/main" id="{9431942F-B90D-4CC8-A95C-1DF7FB7ACE06}"/>
              </a:ext>
            </a:extLst>
          </p:cNvPr>
          <p:cNvSpPr/>
          <p:nvPr userDrawn="1"/>
        </p:nvSpPr>
        <p:spPr>
          <a:xfrm>
            <a:off x="2" y="6627021"/>
            <a:ext cx="6181724" cy="2309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0" name="Rectangle 19">
            <a:extLst>
              <a:ext uri="{FF2B5EF4-FFF2-40B4-BE49-F238E27FC236}">
                <a16:creationId xmlns:a16="http://schemas.microsoft.com/office/drawing/2014/main" id="{53C636FD-DCE7-3698-A43F-9821D5803BD7}"/>
              </a:ext>
            </a:extLst>
          </p:cNvPr>
          <p:cNvSpPr/>
          <p:nvPr userDrawn="1"/>
        </p:nvSpPr>
        <p:spPr>
          <a:xfrm>
            <a:off x="6181726" y="6627021"/>
            <a:ext cx="3879056" cy="23097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4" name="Graphic 22">
            <a:extLst>
              <a:ext uri="{FF2B5EF4-FFF2-40B4-BE49-F238E27FC236}">
                <a16:creationId xmlns:a16="http://schemas.microsoft.com/office/drawing/2014/main" id="{4B31ED2B-CEC2-2093-1AFC-23F67216E34B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30089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3_Титул (Человек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37121295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84" name="Слайд think-cell" r:id="rId4" imgW="470" imgH="469" progId="TCLayout.ActiveDocument.1">
                  <p:embed/>
                </p:oleObj>
              </mc:Choice>
              <mc:Fallback>
                <p:oleObj name="Слайд think-cell" r:id="rId4" imgW="470" imgH="469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3" descr="A person holding a gun&#10;&#10;Description automatically generated">
            <a:extLst>
              <a:ext uri="{FF2B5EF4-FFF2-40B4-BE49-F238E27FC236}">
                <a16:creationId xmlns:a16="http://schemas.microsoft.com/office/drawing/2014/main" id="{91285684-FE9C-41FE-86DF-52A16FCBA5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43796" y="0"/>
            <a:ext cx="4648204" cy="5486400"/>
          </a:xfrm>
          <a:prstGeom prst="rect">
            <a:avLst/>
          </a:prstGeom>
        </p:spPr>
      </p:pic>
      <p:sp>
        <p:nvSpPr>
          <p:cNvPr id="5" name="Rectangle 16">
            <a:extLst>
              <a:ext uri="{FF2B5EF4-FFF2-40B4-BE49-F238E27FC236}">
                <a16:creationId xmlns:a16="http://schemas.microsoft.com/office/drawing/2014/main" id="{B2AAC33A-1FB5-9A22-F40F-91AE8B921E78}"/>
              </a:ext>
            </a:extLst>
          </p:cNvPr>
          <p:cNvSpPr/>
          <p:nvPr userDrawn="1"/>
        </p:nvSpPr>
        <p:spPr>
          <a:xfrm rot="5400000">
            <a:off x="-1" y="6400801"/>
            <a:ext cx="457200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6" name="Rectangle 17">
            <a:extLst>
              <a:ext uri="{FF2B5EF4-FFF2-40B4-BE49-F238E27FC236}">
                <a16:creationId xmlns:a16="http://schemas.microsoft.com/office/drawing/2014/main" id="{66FBF9CB-D197-28B9-579A-488FCD187C36}"/>
              </a:ext>
            </a:extLst>
          </p:cNvPr>
          <p:cNvSpPr/>
          <p:nvPr userDrawn="1"/>
        </p:nvSpPr>
        <p:spPr>
          <a:xfrm rot="5400000">
            <a:off x="3770746" y="2627746"/>
            <a:ext cx="457200" cy="70889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7" name="Rectangle 21">
            <a:extLst>
              <a:ext uri="{FF2B5EF4-FFF2-40B4-BE49-F238E27FC236}">
                <a16:creationId xmlns:a16="http://schemas.microsoft.com/office/drawing/2014/main" id="{15314C7F-0133-6371-45CF-1D47482D94ED}"/>
              </a:ext>
            </a:extLst>
          </p:cNvPr>
          <p:cNvSpPr/>
          <p:nvPr userDrawn="1"/>
        </p:nvSpPr>
        <p:spPr>
          <a:xfrm rot="5400000">
            <a:off x="9636816" y="3390901"/>
            <a:ext cx="462163" cy="46482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8" name="Graphic 22">
            <a:extLst>
              <a:ext uri="{FF2B5EF4-FFF2-40B4-BE49-F238E27FC236}">
                <a16:creationId xmlns:a16="http://schemas.microsoft.com/office/drawing/2014/main" id="{42F0E420-E03D-925F-5AE4-30FC2339C70C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83C018A7-5A5E-72A3-94E7-99BF50E53E4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6791" y="1493235"/>
            <a:ext cx="6629810" cy="1387046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19CEF6A-941E-318C-94E4-2EC277A225B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6790" y="3122143"/>
            <a:ext cx="6629810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63B6D09F-D39C-48C1-F7DD-14AFC4156B3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9130" y="3791521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1AF5B8D5-310B-CC6F-93F4-DC65FEEDC3C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9130" y="4135457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13" name="Graphic 21">
            <a:extLst>
              <a:ext uri="{FF2B5EF4-FFF2-40B4-BE49-F238E27FC236}">
                <a16:creationId xmlns:a16="http://schemas.microsoft.com/office/drawing/2014/main" id="{06F99EE4-373E-031A-FCAD-7306FB7AE540}"/>
              </a:ext>
            </a:extLst>
          </p:cNvPr>
          <p:cNvGrpSpPr/>
          <p:nvPr userDrawn="1"/>
        </p:nvGrpSpPr>
        <p:grpSpPr>
          <a:xfrm>
            <a:off x="460249" y="3779361"/>
            <a:ext cx="182562" cy="208986"/>
            <a:chOff x="433348" y="3779361"/>
            <a:chExt cx="182562" cy="208986"/>
          </a:xfrm>
        </p:grpSpPr>
        <p:sp>
          <p:nvSpPr>
            <p:cNvPr id="16" name="Полилиния: фигура 15">
              <a:extLst>
                <a:ext uri="{FF2B5EF4-FFF2-40B4-BE49-F238E27FC236}">
                  <a16:creationId xmlns:a16="http://schemas.microsoft.com/office/drawing/2014/main" id="{ABCBED7C-E2D6-32F2-0290-79749042BC91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7" name="Полилиния: фигура 16">
              <a:extLst>
                <a:ext uri="{FF2B5EF4-FFF2-40B4-BE49-F238E27FC236}">
                  <a16:creationId xmlns:a16="http://schemas.microsoft.com/office/drawing/2014/main" id="{B741B1E9-208F-D2C6-665F-4264030EF48F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18" name="Graphic 20">
            <a:extLst>
              <a:ext uri="{FF2B5EF4-FFF2-40B4-BE49-F238E27FC236}">
                <a16:creationId xmlns:a16="http://schemas.microsoft.com/office/drawing/2014/main" id="{45F3BBCD-1AC5-32EA-4584-6E3662B5C5F3}"/>
              </a:ext>
            </a:extLst>
          </p:cNvPr>
          <p:cNvGrpSpPr/>
          <p:nvPr userDrawn="1"/>
        </p:nvGrpSpPr>
        <p:grpSpPr>
          <a:xfrm>
            <a:off x="443581" y="4113887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35" name="Полилиния: фигура 34">
              <a:extLst>
                <a:ext uri="{FF2B5EF4-FFF2-40B4-BE49-F238E27FC236}">
                  <a16:creationId xmlns:a16="http://schemas.microsoft.com/office/drawing/2014/main" id="{BB7C57EE-D59F-11EC-0CA4-2F2B086A1F48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6" name="Полилиния: фигура 35">
              <a:extLst>
                <a:ext uri="{FF2B5EF4-FFF2-40B4-BE49-F238E27FC236}">
                  <a16:creationId xmlns:a16="http://schemas.microsoft.com/office/drawing/2014/main" id="{6D0E70A0-880A-16C8-FDE4-8B6F8BD6BA97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7" name="Полилиния: фигура 36">
              <a:extLst>
                <a:ext uri="{FF2B5EF4-FFF2-40B4-BE49-F238E27FC236}">
                  <a16:creationId xmlns:a16="http://schemas.microsoft.com/office/drawing/2014/main" id="{A41438E1-5E63-D053-3F15-7C993FD6F3FD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8" name="Полилиния: фигура 37">
              <a:extLst>
                <a:ext uri="{FF2B5EF4-FFF2-40B4-BE49-F238E27FC236}">
                  <a16:creationId xmlns:a16="http://schemas.microsoft.com/office/drawing/2014/main" id="{2D89834F-9B74-B81F-4EFF-73D8A6DC29E5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" name="Полилиния: фигура 38">
              <a:extLst>
                <a:ext uri="{FF2B5EF4-FFF2-40B4-BE49-F238E27FC236}">
                  <a16:creationId xmlns:a16="http://schemas.microsoft.com/office/drawing/2014/main" id="{167E54D6-809A-EDAB-2A4B-3E854DDA7375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0" name="Полилиния: фигура 39">
              <a:extLst>
                <a:ext uri="{FF2B5EF4-FFF2-40B4-BE49-F238E27FC236}">
                  <a16:creationId xmlns:a16="http://schemas.microsoft.com/office/drawing/2014/main" id="{84F316C8-B9D1-A88A-0921-6A50D1E6A093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1" name="Полилиния: фигура 40">
              <a:extLst>
                <a:ext uri="{FF2B5EF4-FFF2-40B4-BE49-F238E27FC236}">
                  <a16:creationId xmlns:a16="http://schemas.microsoft.com/office/drawing/2014/main" id="{987D862A-8F1C-5F99-14EA-CF5E43B48255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97463111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1_Титул_фоновая_фотограф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56C06CE-33AF-2CD2-1A13-29764257AD8B}"/>
              </a:ext>
            </a:extLst>
          </p:cNvPr>
          <p:cNvSpPr/>
          <p:nvPr userDrawn="1"/>
        </p:nvSpPr>
        <p:spPr>
          <a:xfrm>
            <a:off x="0" y="0"/>
            <a:ext cx="100584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65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Rectangle 18">
            <a:extLst>
              <a:ext uri="{FF2B5EF4-FFF2-40B4-BE49-F238E27FC236}">
                <a16:creationId xmlns:a16="http://schemas.microsoft.com/office/drawing/2014/main" id="{8B47EA50-3774-4636-8EB5-6E97CBA01806}"/>
              </a:ext>
            </a:extLst>
          </p:cNvPr>
          <p:cNvSpPr/>
          <p:nvPr userDrawn="1"/>
        </p:nvSpPr>
        <p:spPr>
          <a:xfrm>
            <a:off x="462234" y="2057400"/>
            <a:ext cx="6395766" cy="342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graphicFrame>
        <p:nvGraphicFramePr>
          <p:cNvPr id="7" name="Объект 6" hidden="1">
            <a:extLst>
              <a:ext uri="{FF2B5EF4-FFF2-40B4-BE49-F238E27FC236}">
                <a16:creationId xmlns:a16="http://schemas.microsoft.com/office/drawing/2014/main" id="{6EA0E9A1-B4EA-4A04-A1CE-EC6A94B5AC4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9007737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512" name="think-cell Slide" r:id="rId4" imgW="473" imgH="476" progId="TCLayout.ActiveDocument.1">
                  <p:embed/>
                </p:oleObj>
              </mc:Choice>
              <mc:Fallback>
                <p:oleObj name="think-cell Slide" r:id="rId4" imgW="473" imgH="476" progId="TCLayout.ActiveDocument.1">
                  <p:embed/>
                  <p:pic>
                    <p:nvPicPr>
                      <p:cNvPr id="7" name="Объект 6" hidden="1">
                        <a:extLst>
                          <a:ext uri="{FF2B5EF4-FFF2-40B4-BE49-F238E27FC236}">
                            <a16:creationId xmlns:a16="http://schemas.microsoft.com/office/drawing/2014/main" id="{6EA0E9A1-B4EA-4A04-A1CE-EC6A94B5AC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A55D20B-36AB-4A58-B4F0-8693286A007B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91145" y="2309640"/>
            <a:ext cx="5907024" cy="1418850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A49E74-B395-4DC0-9905-19B064E22AF1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691145" y="3954448"/>
            <a:ext cx="5907024" cy="307777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4" name="Rectangle 17">
            <a:extLst>
              <a:ext uri="{FF2B5EF4-FFF2-40B4-BE49-F238E27FC236}">
                <a16:creationId xmlns:a16="http://schemas.microsoft.com/office/drawing/2014/main" id="{64F79525-B21A-470A-A536-7B1B9084164D}"/>
              </a:ext>
            </a:extLst>
          </p:cNvPr>
          <p:cNvSpPr/>
          <p:nvPr userDrawn="1"/>
        </p:nvSpPr>
        <p:spPr>
          <a:xfrm>
            <a:off x="2514601" y="5945981"/>
            <a:ext cx="6400800" cy="228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A7F6914-D171-4037-9C4B-6345638DEFC5}"/>
              </a:ext>
            </a:extLst>
          </p:cNvPr>
          <p:cNvSpPr/>
          <p:nvPr userDrawn="1"/>
        </p:nvSpPr>
        <p:spPr>
          <a:xfrm>
            <a:off x="3" y="5486399"/>
            <a:ext cx="2514598" cy="45958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8D2FE1F4-758C-4FE6-9846-863A787B45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86694" y="4501150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99E90566-687C-48CE-A67C-7FA5746730A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86694" y="4845086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23" name="Graphic 21">
            <a:extLst>
              <a:ext uri="{FF2B5EF4-FFF2-40B4-BE49-F238E27FC236}">
                <a16:creationId xmlns:a16="http://schemas.microsoft.com/office/drawing/2014/main" id="{E139F7BB-5871-450E-B59E-0449D054F658}"/>
              </a:ext>
            </a:extLst>
          </p:cNvPr>
          <p:cNvGrpSpPr/>
          <p:nvPr userDrawn="1"/>
        </p:nvGrpSpPr>
        <p:grpSpPr>
          <a:xfrm>
            <a:off x="707813" y="4488990"/>
            <a:ext cx="182562" cy="208986"/>
            <a:chOff x="433348" y="3779361"/>
            <a:chExt cx="182562" cy="208986"/>
          </a:xfrm>
        </p:grpSpPr>
        <p:sp>
          <p:nvSpPr>
            <p:cNvPr id="24" name="Полилиния: фигура 20">
              <a:extLst>
                <a:ext uri="{FF2B5EF4-FFF2-40B4-BE49-F238E27FC236}">
                  <a16:creationId xmlns:a16="http://schemas.microsoft.com/office/drawing/2014/main" id="{AF245F4E-ACEB-4DCC-B586-84A45B7C2E9D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3" name="Полилиния: фигура 22">
              <a:extLst>
                <a:ext uri="{FF2B5EF4-FFF2-40B4-BE49-F238E27FC236}">
                  <a16:creationId xmlns:a16="http://schemas.microsoft.com/office/drawing/2014/main" id="{0FD3C330-08FC-4F42-8D72-C2D66EF09DD3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34" name="Graphic 20">
            <a:extLst>
              <a:ext uri="{FF2B5EF4-FFF2-40B4-BE49-F238E27FC236}">
                <a16:creationId xmlns:a16="http://schemas.microsoft.com/office/drawing/2014/main" id="{5B435D59-F557-4A20-8387-543E6AD6F389}"/>
              </a:ext>
            </a:extLst>
          </p:cNvPr>
          <p:cNvGrpSpPr/>
          <p:nvPr userDrawn="1"/>
        </p:nvGrpSpPr>
        <p:grpSpPr>
          <a:xfrm>
            <a:off x="691145" y="4823518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35" name="Полилиния: фигура 26">
              <a:extLst>
                <a:ext uri="{FF2B5EF4-FFF2-40B4-BE49-F238E27FC236}">
                  <a16:creationId xmlns:a16="http://schemas.microsoft.com/office/drawing/2014/main" id="{F6A67E73-F484-47BF-9A97-D8C7190033DD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6" name="Полилиния: фигура 27">
              <a:extLst>
                <a:ext uri="{FF2B5EF4-FFF2-40B4-BE49-F238E27FC236}">
                  <a16:creationId xmlns:a16="http://schemas.microsoft.com/office/drawing/2014/main" id="{D1F9E108-1368-4D85-8FB9-DFA9A433E4C8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7" name="Полилиния: фигура 28">
              <a:extLst>
                <a:ext uri="{FF2B5EF4-FFF2-40B4-BE49-F238E27FC236}">
                  <a16:creationId xmlns:a16="http://schemas.microsoft.com/office/drawing/2014/main" id="{B4FE7681-D0F9-49B5-8A87-A37E54A9B4C3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8" name="Полилиния: фигура 29">
              <a:extLst>
                <a:ext uri="{FF2B5EF4-FFF2-40B4-BE49-F238E27FC236}">
                  <a16:creationId xmlns:a16="http://schemas.microsoft.com/office/drawing/2014/main" id="{01BDEA07-EC72-43BC-910E-BFD7BC1BD2EC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" name="Полилиния: фигура 30">
              <a:extLst>
                <a:ext uri="{FF2B5EF4-FFF2-40B4-BE49-F238E27FC236}">
                  <a16:creationId xmlns:a16="http://schemas.microsoft.com/office/drawing/2014/main" id="{2C87C3EA-33AC-4802-AEDC-DDB45DC189B6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0" name="Полилиния: фигура 31">
              <a:extLst>
                <a:ext uri="{FF2B5EF4-FFF2-40B4-BE49-F238E27FC236}">
                  <a16:creationId xmlns:a16="http://schemas.microsoft.com/office/drawing/2014/main" id="{B7561C1E-9784-4006-88EA-8AB45AF5A9D3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1" name="Полилиния: фигура 32">
              <a:extLst>
                <a:ext uri="{FF2B5EF4-FFF2-40B4-BE49-F238E27FC236}">
                  <a16:creationId xmlns:a16="http://schemas.microsoft.com/office/drawing/2014/main" id="{362C1810-AD72-46F4-A875-B17F78B864DF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pic>
        <p:nvPicPr>
          <p:cNvPr id="4" name="Graphic 22">
            <a:extLst>
              <a:ext uri="{FF2B5EF4-FFF2-40B4-BE49-F238E27FC236}">
                <a16:creationId xmlns:a16="http://schemas.microsoft.com/office/drawing/2014/main" id="{6F8CE3B0-8524-D407-23B3-99BCB81BBEF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94461B5-9D0E-BC07-72D2-2CC75C728ED5}"/>
              </a:ext>
            </a:extLst>
          </p:cNvPr>
          <p:cNvSpPr txBox="1"/>
          <p:nvPr userDrawn="1"/>
        </p:nvSpPr>
        <p:spPr>
          <a:xfrm>
            <a:off x="12360000" y="0"/>
            <a:ext cx="2088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Фотография добавляется через меню «формат фона»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EBED7FC-DD16-B79B-8345-EE3F6C793F9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68000" y="457200"/>
            <a:ext cx="1545708" cy="199446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8078566-00D1-C7C9-FEFB-782136A1F921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97698" y="3317617"/>
            <a:ext cx="1516010" cy="132223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278668D-C74E-C01B-0351-59AE9D745A1B}"/>
              </a:ext>
            </a:extLst>
          </p:cNvPr>
          <p:cNvSpPr txBox="1"/>
          <p:nvPr userDrawn="1"/>
        </p:nvSpPr>
        <p:spPr>
          <a:xfrm>
            <a:off x="12360000" y="2591401"/>
            <a:ext cx="208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В меню «формат фона» нужно выбрать пункт «Рисунок или текстура» и загрузить нужную фотографию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8728D5C-ED04-15AF-BD79-35A59E1CFF33}"/>
              </a:ext>
            </a:extLst>
          </p:cNvPr>
          <p:cNvSpPr txBox="1"/>
          <p:nvPr userDrawn="1"/>
        </p:nvSpPr>
        <p:spPr>
          <a:xfrm>
            <a:off x="12360000" y="4791511"/>
            <a:ext cx="208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На слайде имеется градиент, который автоматически осветлит левую часть фотографии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73FB40F-5259-26C4-67FC-A214015185CE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68000" y="5589046"/>
            <a:ext cx="1872000" cy="1055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8403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2_Титул (Мос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3D3A9AF-D6C2-430C-B2E7-BDF3B6F7745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80" y="3219"/>
            <a:ext cx="12186641" cy="6851560"/>
          </a:xfrm>
          <a:prstGeom prst="rect">
            <a:avLst/>
          </a:prstGeom>
        </p:spPr>
      </p:pic>
      <p:sp>
        <p:nvSpPr>
          <p:cNvPr id="15" name="Rectangle 18">
            <a:extLst>
              <a:ext uri="{FF2B5EF4-FFF2-40B4-BE49-F238E27FC236}">
                <a16:creationId xmlns:a16="http://schemas.microsoft.com/office/drawing/2014/main" id="{8B47EA50-3774-4636-8EB5-6E97CBA01806}"/>
              </a:ext>
            </a:extLst>
          </p:cNvPr>
          <p:cNvSpPr/>
          <p:nvPr userDrawn="1"/>
        </p:nvSpPr>
        <p:spPr>
          <a:xfrm>
            <a:off x="462234" y="2057400"/>
            <a:ext cx="6395766" cy="342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graphicFrame>
        <p:nvGraphicFramePr>
          <p:cNvPr id="7" name="Объект 6" hidden="1">
            <a:extLst>
              <a:ext uri="{FF2B5EF4-FFF2-40B4-BE49-F238E27FC236}">
                <a16:creationId xmlns:a16="http://schemas.microsoft.com/office/drawing/2014/main" id="{6EA0E9A1-B4EA-4A04-A1CE-EC6A94B5AC4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9007737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536" name="think-cell Slide" r:id="rId5" imgW="473" imgH="476" progId="TCLayout.ActiveDocument.1">
                  <p:embed/>
                </p:oleObj>
              </mc:Choice>
              <mc:Fallback>
                <p:oleObj name="think-cell Slide" r:id="rId5" imgW="473" imgH="476" progId="TCLayout.ActiveDocument.1">
                  <p:embed/>
                  <p:pic>
                    <p:nvPicPr>
                      <p:cNvPr id="7" name="Объект 6" hidden="1">
                        <a:extLst>
                          <a:ext uri="{FF2B5EF4-FFF2-40B4-BE49-F238E27FC236}">
                            <a16:creationId xmlns:a16="http://schemas.microsoft.com/office/drawing/2014/main" id="{6EA0E9A1-B4EA-4A04-A1CE-EC6A94B5AC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A55D20B-36AB-4A58-B4F0-8693286A007B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91145" y="2309640"/>
            <a:ext cx="5907024" cy="1418850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A49E74-B395-4DC0-9905-19B064E22AF1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691145" y="3954448"/>
            <a:ext cx="5907024" cy="307777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4" name="Rectangle 17">
            <a:extLst>
              <a:ext uri="{FF2B5EF4-FFF2-40B4-BE49-F238E27FC236}">
                <a16:creationId xmlns:a16="http://schemas.microsoft.com/office/drawing/2014/main" id="{64F79525-B21A-470A-A536-7B1B9084164D}"/>
              </a:ext>
            </a:extLst>
          </p:cNvPr>
          <p:cNvSpPr/>
          <p:nvPr userDrawn="1"/>
        </p:nvSpPr>
        <p:spPr>
          <a:xfrm>
            <a:off x="2514601" y="5945981"/>
            <a:ext cx="6400800" cy="228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A7F6914-D171-4037-9C4B-6345638DEFC5}"/>
              </a:ext>
            </a:extLst>
          </p:cNvPr>
          <p:cNvSpPr/>
          <p:nvPr userDrawn="1"/>
        </p:nvSpPr>
        <p:spPr>
          <a:xfrm>
            <a:off x="3" y="5486399"/>
            <a:ext cx="2514598" cy="45958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8D2FE1F4-758C-4FE6-9846-863A787B45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86694" y="4501150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99E90566-687C-48CE-A67C-7FA5746730A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86694" y="4845086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23" name="Graphic 21">
            <a:extLst>
              <a:ext uri="{FF2B5EF4-FFF2-40B4-BE49-F238E27FC236}">
                <a16:creationId xmlns:a16="http://schemas.microsoft.com/office/drawing/2014/main" id="{E139F7BB-5871-450E-B59E-0449D054F658}"/>
              </a:ext>
            </a:extLst>
          </p:cNvPr>
          <p:cNvGrpSpPr/>
          <p:nvPr userDrawn="1"/>
        </p:nvGrpSpPr>
        <p:grpSpPr>
          <a:xfrm>
            <a:off x="707813" y="4488990"/>
            <a:ext cx="182562" cy="208986"/>
            <a:chOff x="433348" y="3779361"/>
            <a:chExt cx="182562" cy="208986"/>
          </a:xfrm>
        </p:grpSpPr>
        <p:sp>
          <p:nvSpPr>
            <p:cNvPr id="24" name="Полилиния: фигура 20">
              <a:extLst>
                <a:ext uri="{FF2B5EF4-FFF2-40B4-BE49-F238E27FC236}">
                  <a16:creationId xmlns:a16="http://schemas.microsoft.com/office/drawing/2014/main" id="{AF245F4E-ACEB-4DCC-B586-84A45B7C2E9D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3" name="Полилиния: фигура 22">
              <a:extLst>
                <a:ext uri="{FF2B5EF4-FFF2-40B4-BE49-F238E27FC236}">
                  <a16:creationId xmlns:a16="http://schemas.microsoft.com/office/drawing/2014/main" id="{0FD3C330-08FC-4F42-8D72-C2D66EF09DD3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34" name="Graphic 20">
            <a:extLst>
              <a:ext uri="{FF2B5EF4-FFF2-40B4-BE49-F238E27FC236}">
                <a16:creationId xmlns:a16="http://schemas.microsoft.com/office/drawing/2014/main" id="{5B435D59-F557-4A20-8387-543E6AD6F389}"/>
              </a:ext>
            </a:extLst>
          </p:cNvPr>
          <p:cNvGrpSpPr/>
          <p:nvPr userDrawn="1"/>
        </p:nvGrpSpPr>
        <p:grpSpPr>
          <a:xfrm>
            <a:off x="691145" y="4823518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35" name="Полилиния: фигура 26">
              <a:extLst>
                <a:ext uri="{FF2B5EF4-FFF2-40B4-BE49-F238E27FC236}">
                  <a16:creationId xmlns:a16="http://schemas.microsoft.com/office/drawing/2014/main" id="{F6A67E73-F484-47BF-9A97-D8C7190033DD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6" name="Полилиния: фигура 27">
              <a:extLst>
                <a:ext uri="{FF2B5EF4-FFF2-40B4-BE49-F238E27FC236}">
                  <a16:creationId xmlns:a16="http://schemas.microsoft.com/office/drawing/2014/main" id="{D1F9E108-1368-4D85-8FB9-DFA9A433E4C8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7" name="Полилиния: фигура 28">
              <a:extLst>
                <a:ext uri="{FF2B5EF4-FFF2-40B4-BE49-F238E27FC236}">
                  <a16:creationId xmlns:a16="http://schemas.microsoft.com/office/drawing/2014/main" id="{B4FE7681-D0F9-49B5-8A87-A37E54A9B4C3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8" name="Полилиния: фигура 29">
              <a:extLst>
                <a:ext uri="{FF2B5EF4-FFF2-40B4-BE49-F238E27FC236}">
                  <a16:creationId xmlns:a16="http://schemas.microsoft.com/office/drawing/2014/main" id="{01BDEA07-EC72-43BC-910E-BFD7BC1BD2EC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" name="Полилиния: фигура 30">
              <a:extLst>
                <a:ext uri="{FF2B5EF4-FFF2-40B4-BE49-F238E27FC236}">
                  <a16:creationId xmlns:a16="http://schemas.microsoft.com/office/drawing/2014/main" id="{2C87C3EA-33AC-4802-AEDC-DDB45DC189B6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0" name="Полилиния: фигура 31">
              <a:extLst>
                <a:ext uri="{FF2B5EF4-FFF2-40B4-BE49-F238E27FC236}">
                  <a16:creationId xmlns:a16="http://schemas.microsoft.com/office/drawing/2014/main" id="{B7561C1E-9784-4006-88EA-8AB45AF5A9D3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1" name="Полилиния: фигура 32">
              <a:extLst>
                <a:ext uri="{FF2B5EF4-FFF2-40B4-BE49-F238E27FC236}">
                  <a16:creationId xmlns:a16="http://schemas.microsoft.com/office/drawing/2014/main" id="{362C1810-AD72-46F4-A875-B17F78B864DF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pic>
        <p:nvPicPr>
          <p:cNvPr id="4" name="Graphic 22">
            <a:extLst>
              <a:ext uri="{FF2B5EF4-FFF2-40B4-BE49-F238E27FC236}">
                <a16:creationId xmlns:a16="http://schemas.microsoft.com/office/drawing/2014/main" id="{B81D8CEE-DB60-95A3-72F5-5BBC50CAD559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3178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3_Титул (Природ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">
            <a:extLst>
              <a:ext uri="{FF2B5EF4-FFF2-40B4-BE49-F238E27FC236}">
                <a16:creationId xmlns:a16="http://schemas.microsoft.com/office/drawing/2014/main" id="{DF8B7B44-F5CD-DF14-710E-98AE4771719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82" y="3219"/>
            <a:ext cx="12186634" cy="6851555"/>
          </a:xfrm>
          <a:prstGeom prst="rect">
            <a:avLst/>
          </a:prstGeom>
        </p:spPr>
      </p:pic>
      <p:sp>
        <p:nvSpPr>
          <p:cNvPr id="15" name="Rectangle 18">
            <a:extLst>
              <a:ext uri="{FF2B5EF4-FFF2-40B4-BE49-F238E27FC236}">
                <a16:creationId xmlns:a16="http://schemas.microsoft.com/office/drawing/2014/main" id="{8B47EA50-3774-4636-8EB5-6E97CBA01806}"/>
              </a:ext>
            </a:extLst>
          </p:cNvPr>
          <p:cNvSpPr/>
          <p:nvPr userDrawn="1"/>
        </p:nvSpPr>
        <p:spPr>
          <a:xfrm>
            <a:off x="2" y="2740024"/>
            <a:ext cx="6634162" cy="34321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Объект 6" hidden="1">
            <a:extLst>
              <a:ext uri="{FF2B5EF4-FFF2-40B4-BE49-F238E27FC236}">
                <a16:creationId xmlns:a16="http://schemas.microsoft.com/office/drawing/2014/main" id="{6EA0E9A1-B4EA-4A04-A1CE-EC6A94B5AC4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9007737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60" name="think-cell Slide" r:id="rId5" imgW="473" imgH="476" progId="TCLayout.ActiveDocument.1">
                  <p:embed/>
                </p:oleObj>
              </mc:Choice>
              <mc:Fallback>
                <p:oleObj name="think-cell Slide" r:id="rId5" imgW="473" imgH="476" progId="TCLayout.ActiveDocument.1">
                  <p:embed/>
                  <p:pic>
                    <p:nvPicPr>
                      <p:cNvPr id="7" name="Объект 6" hidden="1">
                        <a:extLst>
                          <a:ext uri="{FF2B5EF4-FFF2-40B4-BE49-F238E27FC236}">
                            <a16:creationId xmlns:a16="http://schemas.microsoft.com/office/drawing/2014/main" id="{6EA0E9A1-B4EA-4A04-A1CE-EC6A94B5AC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7">
            <a:extLst>
              <a:ext uri="{FF2B5EF4-FFF2-40B4-BE49-F238E27FC236}">
                <a16:creationId xmlns:a16="http://schemas.microsoft.com/office/drawing/2014/main" id="{64F79525-B21A-470A-A536-7B1B9084164D}"/>
              </a:ext>
            </a:extLst>
          </p:cNvPr>
          <p:cNvSpPr/>
          <p:nvPr userDrawn="1"/>
        </p:nvSpPr>
        <p:spPr>
          <a:xfrm>
            <a:off x="7772400" y="6172199"/>
            <a:ext cx="4416916" cy="23098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A7F6914-D171-4037-9C4B-6345638DEFC5}"/>
              </a:ext>
            </a:extLst>
          </p:cNvPr>
          <p:cNvSpPr/>
          <p:nvPr userDrawn="1"/>
        </p:nvSpPr>
        <p:spPr>
          <a:xfrm>
            <a:off x="6634163" y="5941219"/>
            <a:ext cx="1138238" cy="2309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3A4A73E-7DA2-86C1-E935-080D4C7A8C0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4781" y="3014198"/>
            <a:ext cx="5907024" cy="1418850"/>
          </a:xfrm>
        </p:spPr>
        <p:txBody>
          <a:bodyPr wrap="square" anchor="ctr">
            <a:normAutofit/>
          </a:bodyPr>
          <a:lstStyle>
            <a:lvl1pPr marL="0" algn="l" defTabSz="914400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2BD27F92-6CAE-7B6E-B4FA-21050EA117D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4781" y="4659008"/>
            <a:ext cx="5907024" cy="307777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3C0B01ED-2764-DF97-C227-BC6E51C247F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0329" y="5218601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Докладчик(и)/Автор(ы), Должность (опционально)</a:t>
            </a:r>
            <a:endParaRPr lang="en-US" dirty="0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F5C70E4E-F39A-4E19-6899-111EA3B13D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50329" y="5562537"/>
            <a:ext cx="4389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10" name="Graphic 21">
            <a:extLst>
              <a:ext uri="{FF2B5EF4-FFF2-40B4-BE49-F238E27FC236}">
                <a16:creationId xmlns:a16="http://schemas.microsoft.com/office/drawing/2014/main" id="{EB4BFF3B-9E71-6219-A03B-9F3108A37A2C}"/>
              </a:ext>
            </a:extLst>
          </p:cNvPr>
          <p:cNvGrpSpPr/>
          <p:nvPr userDrawn="1"/>
        </p:nvGrpSpPr>
        <p:grpSpPr>
          <a:xfrm>
            <a:off x="471448" y="5206441"/>
            <a:ext cx="182562" cy="208986"/>
            <a:chOff x="433348" y="3779361"/>
            <a:chExt cx="182562" cy="208986"/>
          </a:xfrm>
        </p:grpSpPr>
        <p:sp>
          <p:nvSpPr>
            <p:cNvPr id="11" name="Полилиния: фигура 20">
              <a:extLst>
                <a:ext uri="{FF2B5EF4-FFF2-40B4-BE49-F238E27FC236}">
                  <a16:creationId xmlns:a16="http://schemas.microsoft.com/office/drawing/2014/main" id="{0C372A78-472E-50D7-3AA9-F784594EA1E9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2" name="Полилиния: фигура 22">
              <a:extLst>
                <a:ext uri="{FF2B5EF4-FFF2-40B4-BE49-F238E27FC236}">
                  <a16:creationId xmlns:a16="http://schemas.microsoft.com/office/drawing/2014/main" id="{FAF165DD-28F4-538A-ECA2-3133162651D9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13" name="Graphic 20">
            <a:extLst>
              <a:ext uri="{FF2B5EF4-FFF2-40B4-BE49-F238E27FC236}">
                <a16:creationId xmlns:a16="http://schemas.microsoft.com/office/drawing/2014/main" id="{8BC4D1F1-DAD2-3C87-BCDD-BE0E97D819A5}"/>
              </a:ext>
            </a:extLst>
          </p:cNvPr>
          <p:cNvGrpSpPr/>
          <p:nvPr userDrawn="1"/>
        </p:nvGrpSpPr>
        <p:grpSpPr>
          <a:xfrm>
            <a:off x="454780" y="5540969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16" name="Полилиния: фигура 26">
              <a:extLst>
                <a:ext uri="{FF2B5EF4-FFF2-40B4-BE49-F238E27FC236}">
                  <a16:creationId xmlns:a16="http://schemas.microsoft.com/office/drawing/2014/main" id="{D458EDF2-F20E-60A1-6184-65A2265E2FD2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7" name="Полилиния: фигура 27">
              <a:extLst>
                <a:ext uri="{FF2B5EF4-FFF2-40B4-BE49-F238E27FC236}">
                  <a16:creationId xmlns:a16="http://schemas.microsoft.com/office/drawing/2014/main" id="{6B1A9175-FC99-A6AF-D38B-AAEC501CDC16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8" name="Полилиния: фигура 28">
              <a:extLst>
                <a:ext uri="{FF2B5EF4-FFF2-40B4-BE49-F238E27FC236}">
                  <a16:creationId xmlns:a16="http://schemas.microsoft.com/office/drawing/2014/main" id="{0CF14696-D617-6263-772F-633DCDE0FB60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5" name="Полилиния: фигура 29">
              <a:extLst>
                <a:ext uri="{FF2B5EF4-FFF2-40B4-BE49-F238E27FC236}">
                  <a16:creationId xmlns:a16="http://schemas.microsoft.com/office/drawing/2014/main" id="{515ADD55-A483-453B-74CC-46A2E06D6897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6" name="Полилиния: фигура 30">
              <a:extLst>
                <a:ext uri="{FF2B5EF4-FFF2-40B4-BE49-F238E27FC236}">
                  <a16:creationId xmlns:a16="http://schemas.microsoft.com/office/drawing/2014/main" id="{C3584778-0DB4-9A87-2514-088A57569702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7" name="Полилиния: фигура 31">
              <a:extLst>
                <a:ext uri="{FF2B5EF4-FFF2-40B4-BE49-F238E27FC236}">
                  <a16:creationId xmlns:a16="http://schemas.microsoft.com/office/drawing/2014/main" id="{84CF9141-CF9C-A3FF-9FEA-67E4D221556B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8" name="Полилиния: фигура 32">
              <a:extLst>
                <a:ext uri="{FF2B5EF4-FFF2-40B4-BE49-F238E27FC236}">
                  <a16:creationId xmlns:a16="http://schemas.microsoft.com/office/drawing/2014/main" id="{3E707813-6A40-982F-0E2D-9837C6E45765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pic>
        <p:nvPicPr>
          <p:cNvPr id="2" name="Graphic 22">
            <a:extLst>
              <a:ext uri="{FF2B5EF4-FFF2-40B4-BE49-F238E27FC236}">
                <a16:creationId xmlns:a16="http://schemas.microsoft.com/office/drawing/2014/main" id="{B03388FD-31A5-0D9C-3B1F-CDD9D60ED83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8771" y="457200"/>
            <a:ext cx="1827230" cy="285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0126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_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82D8C5-7491-4ED3-ACF4-71B835A64670}"/>
              </a:ext>
            </a:extLst>
          </p:cNvPr>
          <p:cNvCxnSpPr>
            <a:cxnSpLocks/>
          </p:cNvCxnSpPr>
          <p:nvPr userDrawn="1"/>
        </p:nvCxnSpPr>
        <p:spPr>
          <a:xfrm>
            <a:off x="447676" y="6305776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A51EB6-984D-0A0E-1B39-3D99EF13A9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68739"/>
            <a:ext cx="1028700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02936D9-B56E-41BE-3F12-8A707D7BFF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1" y="6453350"/>
            <a:ext cx="5429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EBB7010D-9A39-EDF1-DB9A-4D0F64CBA5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1089031"/>
            <a:ext cx="11277596" cy="508316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0368C8A-8065-EE9F-EA49-F9529422B56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62249"/>
            <a:ext cx="9372601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914172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_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AFB7B8-42F1-45A1-C9B3-FF499180A1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68739"/>
            <a:ext cx="1028700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8BEAAE-AE07-39A1-6FCD-782381E854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1" y="6453350"/>
            <a:ext cx="5429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4F17F475-3BC8-8D33-F6A8-E0365F5B13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1089031"/>
            <a:ext cx="11277596" cy="508316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15D37B-AC0B-07DE-ED41-03CFF6377B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62249"/>
            <a:ext cx="9372601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82208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_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831CA26-5EDC-9969-8D56-445C54379B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68739"/>
            <a:ext cx="1028700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296D55C2-0588-4AA6-0CBC-B7C9D48817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1" y="6453350"/>
            <a:ext cx="5429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3E01568-C337-5894-3A16-694546B318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1089031"/>
            <a:ext cx="11277596" cy="508316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371007-452F-6194-E8A3-7C211A70238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62249"/>
            <a:ext cx="9372601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102824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_Текст,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7FFEF65A-D7B7-48A0-8EA0-D8F75EC973D3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46239" y="6060358"/>
            <a:ext cx="11284506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2" name="Текст 7">
            <a:extLst>
              <a:ext uri="{FF2B5EF4-FFF2-40B4-BE49-F238E27FC236}">
                <a16:creationId xmlns:a16="http://schemas.microsoft.com/office/drawing/2014/main" id="{D8B8E1E1-D6FF-47E0-8CEF-3D3CA1580D81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457202" y="2744790"/>
            <a:ext cx="11274025" cy="3236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4" name="Прямая соединительная линия 33">
            <a:extLst>
              <a:ext uri="{FF2B5EF4-FFF2-40B4-BE49-F238E27FC236}">
                <a16:creationId xmlns:a16="http://schemas.microsoft.com/office/drawing/2014/main" id="{7FEA907A-FFBA-410E-BAB4-30D82A2AB0DB}"/>
              </a:ext>
            </a:extLst>
          </p:cNvPr>
          <p:cNvCxnSpPr>
            <a:cxnSpLocks/>
          </p:cNvCxnSpPr>
          <p:nvPr userDrawn="1"/>
        </p:nvCxnSpPr>
        <p:spPr>
          <a:xfrm>
            <a:off x="457200" y="3068487"/>
            <a:ext cx="1128498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ontent Placeholder 9">
            <a:extLst>
              <a:ext uri="{FF2B5EF4-FFF2-40B4-BE49-F238E27FC236}">
                <a16:creationId xmlns:a16="http://schemas.microsoft.com/office/drawing/2014/main" id="{F597E200-CC23-48B8-B673-E422B573A05A}"/>
              </a:ext>
            </a:extLst>
          </p:cNvPr>
          <p:cNvSpPr>
            <a:spLocks noGrp="1"/>
          </p:cNvSpPr>
          <p:nvPr>
            <p:ph sz="quarter" idx="69" hasCustomPrompt="1"/>
          </p:nvPr>
        </p:nvSpPr>
        <p:spPr>
          <a:xfrm>
            <a:off x="457202" y="3142680"/>
            <a:ext cx="11273545" cy="27360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D1501F3-7976-A6A9-4AF6-3922BE327D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68739"/>
            <a:ext cx="1028700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02D2141-F38B-F2C0-DE38-7BF0C1CD2B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1" y="6453350"/>
            <a:ext cx="5429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6BFF173-502A-95F9-464D-D0676AF6CA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1089032"/>
            <a:ext cx="11277596" cy="142556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267AB6-F699-DDB3-F7BA-86DB55FBB8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62249"/>
            <a:ext cx="9372601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57701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_Диаграмма 2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62150DE2-6156-4337-8B25-033493904A54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324599" y="5157837"/>
            <a:ext cx="5410201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21" name="Текст 7">
            <a:extLst>
              <a:ext uri="{FF2B5EF4-FFF2-40B4-BE49-F238E27FC236}">
                <a16:creationId xmlns:a16="http://schemas.microsoft.com/office/drawing/2014/main" id="{41E3226B-D631-4BEA-BFFF-454C8CA5332F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6324599" y="1844676"/>
            <a:ext cx="541020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476B73C2-8504-4E70-BB6E-93B8305E73E4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57200" y="5157837"/>
            <a:ext cx="5419726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26" name="Текст 7">
            <a:extLst>
              <a:ext uri="{FF2B5EF4-FFF2-40B4-BE49-F238E27FC236}">
                <a16:creationId xmlns:a16="http://schemas.microsoft.com/office/drawing/2014/main" id="{1013E690-8C21-43C5-AB84-C8B0510234BE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457200" y="1844676"/>
            <a:ext cx="541972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id="{E17E6442-D464-417A-9F2A-0F088C954FA1}"/>
              </a:ext>
            </a:extLst>
          </p:cNvPr>
          <p:cNvCxnSpPr>
            <a:cxnSpLocks/>
          </p:cNvCxnSpPr>
          <p:nvPr userDrawn="1"/>
        </p:nvCxnSpPr>
        <p:spPr>
          <a:xfrm>
            <a:off x="457200" y="2173137"/>
            <a:ext cx="541972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>
            <a:extLst>
              <a:ext uri="{FF2B5EF4-FFF2-40B4-BE49-F238E27FC236}">
                <a16:creationId xmlns:a16="http://schemas.microsoft.com/office/drawing/2014/main" id="{1B217091-7433-41F0-BFD6-8BA799316E30}"/>
              </a:ext>
            </a:extLst>
          </p:cNvPr>
          <p:cNvCxnSpPr>
            <a:cxnSpLocks/>
          </p:cNvCxnSpPr>
          <p:nvPr userDrawn="1"/>
        </p:nvCxnSpPr>
        <p:spPr>
          <a:xfrm>
            <a:off x="6324599" y="2173137"/>
            <a:ext cx="54102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Content Placeholder 9">
            <a:extLst>
              <a:ext uri="{FF2B5EF4-FFF2-40B4-BE49-F238E27FC236}">
                <a16:creationId xmlns:a16="http://schemas.microsoft.com/office/drawing/2014/main" id="{FCFC6973-A91A-4AB1-B76B-61402BAA66DB}"/>
              </a:ext>
            </a:extLst>
          </p:cNvPr>
          <p:cNvSpPr>
            <a:spLocks noGrp="1"/>
          </p:cNvSpPr>
          <p:nvPr>
            <p:ph sz="quarter" idx="66" hasCustomPrompt="1"/>
          </p:nvPr>
        </p:nvSpPr>
        <p:spPr>
          <a:xfrm>
            <a:off x="457200" y="2241550"/>
            <a:ext cx="5419726" cy="278765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4" name="Content Placeholder 9">
            <a:extLst>
              <a:ext uri="{FF2B5EF4-FFF2-40B4-BE49-F238E27FC236}">
                <a16:creationId xmlns:a16="http://schemas.microsoft.com/office/drawing/2014/main" id="{7A850B70-AFA5-41A4-A051-D1B552A304E4}"/>
              </a:ext>
            </a:extLst>
          </p:cNvPr>
          <p:cNvSpPr>
            <a:spLocks noGrp="1"/>
          </p:cNvSpPr>
          <p:nvPr>
            <p:ph sz="quarter" idx="67" hasCustomPrompt="1"/>
          </p:nvPr>
        </p:nvSpPr>
        <p:spPr>
          <a:xfrm>
            <a:off x="6324599" y="2241550"/>
            <a:ext cx="5410201" cy="278765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05A1157-8524-05E8-4A40-C54CD10216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68739"/>
            <a:ext cx="1028700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944B1CE-5A52-72A6-4745-8298B86F70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1" y="6453350"/>
            <a:ext cx="5429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1500AC4-6E0C-541C-2A81-3065813BD4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62249"/>
            <a:ext cx="9372601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550073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_Текст, Диаграмма 2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 Placeholder 7">
            <a:extLst>
              <a:ext uri="{FF2B5EF4-FFF2-40B4-BE49-F238E27FC236}">
                <a16:creationId xmlns:a16="http://schemas.microsoft.com/office/drawing/2014/main" id="{EF6F54DB-C39B-48D2-B3F0-BC98DDE9B35A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6324599" y="3408651"/>
            <a:ext cx="5410201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53" name="Текст 7">
            <a:extLst>
              <a:ext uri="{FF2B5EF4-FFF2-40B4-BE49-F238E27FC236}">
                <a16:creationId xmlns:a16="http://schemas.microsoft.com/office/drawing/2014/main" id="{B187E4F3-E53E-485E-BEB0-801838D37B61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6324599" y="1089032"/>
            <a:ext cx="541020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54" name="Прямая соединительная линия 29">
            <a:extLst>
              <a:ext uri="{FF2B5EF4-FFF2-40B4-BE49-F238E27FC236}">
                <a16:creationId xmlns:a16="http://schemas.microsoft.com/office/drawing/2014/main" id="{9A9C638D-0763-4D61-BCB0-A7274EEB991E}"/>
              </a:ext>
            </a:extLst>
          </p:cNvPr>
          <p:cNvCxnSpPr>
            <a:cxnSpLocks/>
          </p:cNvCxnSpPr>
          <p:nvPr userDrawn="1"/>
        </p:nvCxnSpPr>
        <p:spPr>
          <a:xfrm>
            <a:off x="6324599" y="1419390"/>
            <a:ext cx="54102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Текст 7">
            <a:extLst>
              <a:ext uri="{FF2B5EF4-FFF2-40B4-BE49-F238E27FC236}">
                <a16:creationId xmlns:a16="http://schemas.microsoft.com/office/drawing/2014/main" id="{22DB90D9-7D2E-45E4-8C3F-46DB890F16AD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6324599" y="3748939"/>
            <a:ext cx="541020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56" name="Прямая соединительная линия 29">
            <a:extLst>
              <a:ext uri="{FF2B5EF4-FFF2-40B4-BE49-F238E27FC236}">
                <a16:creationId xmlns:a16="http://schemas.microsoft.com/office/drawing/2014/main" id="{F1A8C18F-D1CE-4BE3-B4C5-C0E8256F4E9B}"/>
              </a:ext>
            </a:extLst>
          </p:cNvPr>
          <p:cNvCxnSpPr>
            <a:cxnSpLocks/>
          </p:cNvCxnSpPr>
          <p:nvPr userDrawn="1"/>
        </p:nvCxnSpPr>
        <p:spPr>
          <a:xfrm>
            <a:off x="6324599" y="4077398"/>
            <a:ext cx="54102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 Placeholder 7">
            <a:extLst>
              <a:ext uri="{FF2B5EF4-FFF2-40B4-BE49-F238E27FC236}">
                <a16:creationId xmlns:a16="http://schemas.microsoft.com/office/drawing/2014/main" id="{120EA9BD-4884-4BE1-954E-E9B0088B551F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324599" y="6060358"/>
            <a:ext cx="5410201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58" name="Content Placeholder 9">
            <a:extLst>
              <a:ext uri="{FF2B5EF4-FFF2-40B4-BE49-F238E27FC236}">
                <a16:creationId xmlns:a16="http://schemas.microsoft.com/office/drawing/2014/main" id="{19F8FE23-C3C3-4693-A964-868967457E4A}"/>
              </a:ext>
            </a:extLst>
          </p:cNvPr>
          <p:cNvSpPr>
            <a:spLocks noGrp="1"/>
          </p:cNvSpPr>
          <p:nvPr>
            <p:ph sz="quarter" idx="79" hasCustomPrompt="1"/>
          </p:nvPr>
        </p:nvSpPr>
        <p:spPr>
          <a:xfrm>
            <a:off x="6324599" y="1487804"/>
            <a:ext cx="5410201" cy="17352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9" name="Content Placeholder 9">
            <a:extLst>
              <a:ext uri="{FF2B5EF4-FFF2-40B4-BE49-F238E27FC236}">
                <a16:creationId xmlns:a16="http://schemas.microsoft.com/office/drawing/2014/main" id="{D6544711-FDDD-466F-BDB8-8218BF61379B}"/>
              </a:ext>
            </a:extLst>
          </p:cNvPr>
          <p:cNvSpPr>
            <a:spLocks noGrp="1"/>
          </p:cNvSpPr>
          <p:nvPr>
            <p:ph sz="quarter" idx="80" hasCustomPrompt="1"/>
          </p:nvPr>
        </p:nvSpPr>
        <p:spPr>
          <a:xfrm>
            <a:off x="6324599" y="4145433"/>
            <a:ext cx="5410201" cy="173520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0" name="Текст 5">
            <a:extLst>
              <a:ext uri="{FF2B5EF4-FFF2-40B4-BE49-F238E27FC236}">
                <a16:creationId xmlns:a16="http://schemas.microsoft.com/office/drawing/2014/main" id="{18D99F18-3E88-4FB8-A4E1-CD36A9E7199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1089032"/>
            <a:ext cx="5419726" cy="508575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0204547-9592-3473-5E1E-9476BB0012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68739"/>
            <a:ext cx="1028700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709C5B0-7D8F-CF1E-DD5A-AD01451935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1" y="6453350"/>
            <a:ext cx="5429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4EB83E2-2352-8525-3B47-90FBBD8D2B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62249"/>
            <a:ext cx="9372601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959538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_Текст, Диаграмма 2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Текст 7">
            <a:extLst>
              <a:ext uri="{FF2B5EF4-FFF2-40B4-BE49-F238E27FC236}">
                <a16:creationId xmlns:a16="http://schemas.microsoft.com/office/drawing/2014/main" id="{636860FD-4BB0-4136-9692-38185CE88BAB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457201" y="3269347"/>
            <a:ext cx="11283756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25" name="Прямая соединительная линия 29">
            <a:extLst>
              <a:ext uri="{FF2B5EF4-FFF2-40B4-BE49-F238E27FC236}">
                <a16:creationId xmlns:a16="http://schemas.microsoft.com/office/drawing/2014/main" id="{B5E3F0D6-BBED-4067-AD56-63CA896EEE8A}"/>
              </a:ext>
            </a:extLst>
          </p:cNvPr>
          <p:cNvCxnSpPr>
            <a:cxnSpLocks/>
          </p:cNvCxnSpPr>
          <p:nvPr userDrawn="1"/>
        </p:nvCxnSpPr>
        <p:spPr>
          <a:xfrm>
            <a:off x="457200" y="3597806"/>
            <a:ext cx="1129114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7">
            <a:extLst>
              <a:ext uri="{FF2B5EF4-FFF2-40B4-BE49-F238E27FC236}">
                <a16:creationId xmlns:a16="http://schemas.microsoft.com/office/drawing/2014/main" id="{02232828-DCA3-4F4C-A90F-D3547F513D76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57202" y="6060358"/>
            <a:ext cx="11282322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29" name="Content Placeholder 9">
            <a:extLst>
              <a:ext uri="{FF2B5EF4-FFF2-40B4-BE49-F238E27FC236}">
                <a16:creationId xmlns:a16="http://schemas.microsoft.com/office/drawing/2014/main" id="{5CAF19BB-2AC7-495C-B517-267C0EC0E4EC}"/>
              </a:ext>
            </a:extLst>
          </p:cNvPr>
          <p:cNvSpPr>
            <a:spLocks noGrp="1"/>
          </p:cNvSpPr>
          <p:nvPr>
            <p:ph sz="quarter" idx="79" hasCustomPrompt="1"/>
          </p:nvPr>
        </p:nvSpPr>
        <p:spPr>
          <a:xfrm>
            <a:off x="457200" y="3657600"/>
            <a:ext cx="11277600" cy="2304288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0" name="Text Placeholder 7">
            <a:extLst>
              <a:ext uri="{FF2B5EF4-FFF2-40B4-BE49-F238E27FC236}">
                <a16:creationId xmlns:a16="http://schemas.microsoft.com/office/drawing/2014/main" id="{3F1CEED3-0128-4204-8EBB-96D6546725DC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6324599" y="2970051"/>
            <a:ext cx="5410201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defRPr b="1"/>
            </a:lvl4pPr>
            <a:lvl5pPr marL="1233300" marR="0" indent="-244911" algn="l" defTabSz="957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1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72853B6-C1F8-26B6-85C2-AFFCCB4F81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68739"/>
            <a:ext cx="1028700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A4D54BE-4B9D-FCE7-0F9A-540149E925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1" y="6453350"/>
            <a:ext cx="5429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Текст 5">
            <a:extLst>
              <a:ext uri="{FF2B5EF4-FFF2-40B4-BE49-F238E27FC236}">
                <a16:creationId xmlns:a16="http://schemas.microsoft.com/office/drawing/2014/main" id="{F811812A-6748-5757-B7AF-754EF7F0FF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7201" y="1089031"/>
            <a:ext cx="5417419" cy="1995450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Текст 7">
            <a:extLst>
              <a:ext uri="{FF2B5EF4-FFF2-40B4-BE49-F238E27FC236}">
                <a16:creationId xmlns:a16="http://schemas.microsoft.com/office/drawing/2014/main" id="{EE7C5599-A60F-FEA6-68E4-579B541205C3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6324599" y="1089032"/>
            <a:ext cx="541020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11" name="Прямая соединительная линия 29">
            <a:extLst>
              <a:ext uri="{FF2B5EF4-FFF2-40B4-BE49-F238E27FC236}">
                <a16:creationId xmlns:a16="http://schemas.microsoft.com/office/drawing/2014/main" id="{5108323A-4A69-C7CF-12AB-AF1AF8239469}"/>
              </a:ext>
            </a:extLst>
          </p:cNvPr>
          <p:cNvCxnSpPr>
            <a:cxnSpLocks/>
          </p:cNvCxnSpPr>
          <p:nvPr userDrawn="1"/>
        </p:nvCxnSpPr>
        <p:spPr>
          <a:xfrm>
            <a:off x="6324599" y="1419390"/>
            <a:ext cx="54102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9">
            <a:extLst>
              <a:ext uri="{FF2B5EF4-FFF2-40B4-BE49-F238E27FC236}">
                <a16:creationId xmlns:a16="http://schemas.microsoft.com/office/drawing/2014/main" id="{20C04579-6F59-7682-92BB-EF1F975C3490}"/>
              </a:ext>
            </a:extLst>
          </p:cNvPr>
          <p:cNvSpPr>
            <a:spLocks noGrp="1"/>
          </p:cNvSpPr>
          <p:nvPr>
            <p:ph sz="quarter" idx="81" hasCustomPrompt="1"/>
          </p:nvPr>
        </p:nvSpPr>
        <p:spPr>
          <a:xfrm>
            <a:off x="6324599" y="1487806"/>
            <a:ext cx="5410201" cy="1383775"/>
          </a:xfrm>
        </p:spPr>
        <p:txBody>
          <a:bodyPr/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85779BB-9247-3782-0B1E-6D441399AB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62249"/>
            <a:ext cx="9372601" cy="589905"/>
          </a:xfrm>
        </p:spPr>
        <p:txBody>
          <a:bodyPr anchor="b"/>
          <a:lstStyle>
            <a:lvl1pPr>
              <a:lnSpc>
                <a:spcPts val="2300"/>
              </a:lnSpc>
              <a:defRPr sz="2200" b="1"/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2708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image" Target="../media/image1.png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50.xml"/><Relationship Id="rId18" Type="http://schemas.openxmlformats.org/officeDocument/2006/relationships/slideLayout" Target="../slideLayouts/slideLayout55.xml"/><Relationship Id="rId26" Type="http://schemas.openxmlformats.org/officeDocument/2006/relationships/slideLayout" Target="../slideLayouts/slideLayout63.xml"/><Relationship Id="rId39" Type="http://schemas.openxmlformats.org/officeDocument/2006/relationships/image" Target="../media/image1.png"/><Relationship Id="rId21" Type="http://schemas.openxmlformats.org/officeDocument/2006/relationships/slideLayout" Target="../slideLayouts/slideLayout58.xml"/><Relationship Id="rId34" Type="http://schemas.openxmlformats.org/officeDocument/2006/relationships/slideLayout" Target="../slideLayouts/slideLayout71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17" Type="http://schemas.openxmlformats.org/officeDocument/2006/relationships/slideLayout" Target="../slideLayouts/slideLayout54.xml"/><Relationship Id="rId25" Type="http://schemas.openxmlformats.org/officeDocument/2006/relationships/slideLayout" Target="../slideLayouts/slideLayout62.xml"/><Relationship Id="rId33" Type="http://schemas.openxmlformats.org/officeDocument/2006/relationships/slideLayout" Target="../slideLayouts/slideLayout70.xml"/><Relationship Id="rId38" Type="http://schemas.openxmlformats.org/officeDocument/2006/relationships/theme" Target="../theme/theme2.xml"/><Relationship Id="rId2" Type="http://schemas.openxmlformats.org/officeDocument/2006/relationships/slideLayout" Target="../slideLayouts/slideLayout39.xml"/><Relationship Id="rId16" Type="http://schemas.openxmlformats.org/officeDocument/2006/relationships/slideLayout" Target="../slideLayouts/slideLayout53.xml"/><Relationship Id="rId20" Type="http://schemas.openxmlformats.org/officeDocument/2006/relationships/slideLayout" Target="../slideLayouts/slideLayout57.xml"/><Relationship Id="rId29" Type="http://schemas.openxmlformats.org/officeDocument/2006/relationships/slideLayout" Target="../slideLayouts/slideLayout66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24" Type="http://schemas.openxmlformats.org/officeDocument/2006/relationships/slideLayout" Target="../slideLayouts/slideLayout61.xml"/><Relationship Id="rId32" Type="http://schemas.openxmlformats.org/officeDocument/2006/relationships/slideLayout" Target="../slideLayouts/slideLayout69.xml"/><Relationship Id="rId37" Type="http://schemas.openxmlformats.org/officeDocument/2006/relationships/slideLayout" Target="../slideLayouts/slideLayout74.xml"/><Relationship Id="rId5" Type="http://schemas.openxmlformats.org/officeDocument/2006/relationships/slideLayout" Target="../slideLayouts/slideLayout42.xml"/><Relationship Id="rId15" Type="http://schemas.openxmlformats.org/officeDocument/2006/relationships/slideLayout" Target="../slideLayouts/slideLayout52.xml"/><Relationship Id="rId23" Type="http://schemas.openxmlformats.org/officeDocument/2006/relationships/slideLayout" Target="../slideLayouts/slideLayout60.xml"/><Relationship Id="rId28" Type="http://schemas.openxmlformats.org/officeDocument/2006/relationships/slideLayout" Target="../slideLayouts/slideLayout65.xml"/><Relationship Id="rId36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47.xml"/><Relationship Id="rId19" Type="http://schemas.openxmlformats.org/officeDocument/2006/relationships/slideLayout" Target="../slideLayouts/slideLayout56.xml"/><Relationship Id="rId31" Type="http://schemas.openxmlformats.org/officeDocument/2006/relationships/slideLayout" Target="../slideLayouts/slideLayout68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51.xml"/><Relationship Id="rId22" Type="http://schemas.openxmlformats.org/officeDocument/2006/relationships/slideLayout" Target="../slideLayouts/slideLayout59.xml"/><Relationship Id="rId27" Type="http://schemas.openxmlformats.org/officeDocument/2006/relationships/slideLayout" Target="../slideLayouts/slideLayout64.xml"/><Relationship Id="rId30" Type="http://schemas.openxmlformats.org/officeDocument/2006/relationships/slideLayout" Target="../slideLayouts/slideLayout67.xml"/><Relationship Id="rId35" Type="http://schemas.openxmlformats.org/officeDocument/2006/relationships/slideLayout" Target="../slideLayouts/slideLayout72.xml"/><Relationship Id="rId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0.xml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87.xml"/><Relationship Id="rId18" Type="http://schemas.openxmlformats.org/officeDocument/2006/relationships/slideLayout" Target="../slideLayouts/slideLayout92.xml"/><Relationship Id="rId26" Type="http://schemas.openxmlformats.org/officeDocument/2006/relationships/slideLayout" Target="../slideLayouts/slideLayout100.xml"/><Relationship Id="rId39" Type="http://schemas.openxmlformats.org/officeDocument/2006/relationships/image" Target="../media/image1.png"/><Relationship Id="rId21" Type="http://schemas.openxmlformats.org/officeDocument/2006/relationships/slideLayout" Target="../slideLayouts/slideLayout95.xml"/><Relationship Id="rId34" Type="http://schemas.openxmlformats.org/officeDocument/2006/relationships/slideLayout" Target="../slideLayouts/slideLayout108.xml"/><Relationship Id="rId7" Type="http://schemas.openxmlformats.org/officeDocument/2006/relationships/slideLayout" Target="../slideLayouts/slideLayout81.xml"/><Relationship Id="rId12" Type="http://schemas.openxmlformats.org/officeDocument/2006/relationships/slideLayout" Target="../slideLayouts/slideLayout86.xml"/><Relationship Id="rId17" Type="http://schemas.openxmlformats.org/officeDocument/2006/relationships/slideLayout" Target="../slideLayouts/slideLayout91.xml"/><Relationship Id="rId25" Type="http://schemas.openxmlformats.org/officeDocument/2006/relationships/slideLayout" Target="../slideLayouts/slideLayout99.xml"/><Relationship Id="rId33" Type="http://schemas.openxmlformats.org/officeDocument/2006/relationships/slideLayout" Target="../slideLayouts/slideLayout107.xml"/><Relationship Id="rId38" Type="http://schemas.openxmlformats.org/officeDocument/2006/relationships/theme" Target="../theme/theme3.xml"/><Relationship Id="rId2" Type="http://schemas.openxmlformats.org/officeDocument/2006/relationships/slideLayout" Target="../slideLayouts/slideLayout76.xml"/><Relationship Id="rId16" Type="http://schemas.openxmlformats.org/officeDocument/2006/relationships/slideLayout" Target="../slideLayouts/slideLayout90.xml"/><Relationship Id="rId20" Type="http://schemas.openxmlformats.org/officeDocument/2006/relationships/slideLayout" Target="../slideLayouts/slideLayout94.xml"/><Relationship Id="rId29" Type="http://schemas.openxmlformats.org/officeDocument/2006/relationships/slideLayout" Target="../slideLayouts/slideLayout103.xml"/><Relationship Id="rId1" Type="http://schemas.openxmlformats.org/officeDocument/2006/relationships/slideLayout" Target="../slideLayouts/slideLayout75.xml"/><Relationship Id="rId6" Type="http://schemas.openxmlformats.org/officeDocument/2006/relationships/slideLayout" Target="../slideLayouts/slideLayout80.xml"/><Relationship Id="rId11" Type="http://schemas.openxmlformats.org/officeDocument/2006/relationships/slideLayout" Target="../slideLayouts/slideLayout85.xml"/><Relationship Id="rId24" Type="http://schemas.openxmlformats.org/officeDocument/2006/relationships/slideLayout" Target="../slideLayouts/slideLayout98.xml"/><Relationship Id="rId32" Type="http://schemas.openxmlformats.org/officeDocument/2006/relationships/slideLayout" Target="../slideLayouts/slideLayout106.xml"/><Relationship Id="rId37" Type="http://schemas.openxmlformats.org/officeDocument/2006/relationships/slideLayout" Target="../slideLayouts/slideLayout111.xml"/><Relationship Id="rId5" Type="http://schemas.openxmlformats.org/officeDocument/2006/relationships/slideLayout" Target="../slideLayouts/slideLayout79.xml"/><Relationship Id="rId15" Type="http://schemas.openxmlformats.org/officeDocument/2006/relationships/slideLayout" Target="../slideLayouts/slideLayout89.xml"/><Relationship Id="rId23" Type="http://schemas.openxmlformats.org/officeDocument/2006/relationships/slideLayout" Target="../slideLayouts/slideLayout97.xml"/><Relationship Id="rId28" Type="http://schemas.openxmlformats.org/officeDocument/2006/relationships/slideLayout" Target="../slideLayouts/slideLayout102.xml"/><Relationship Id="rId36" Type="http://schemas.openxmlformats.org/officeDocument/2006/relationships/slideLayout" Target="../slideLayouts/slideLayout110.xml"/><Relationship Id="rId10" Type="http://schemas.openxmlformats.org/officeDocument/2006/relationships/slideLayout" Target="../slideLayouts/slideLayout84.xml"/><Relationship Id="rId19" Type="http://schemas.openxmlformats.org/officeDocument/2006/relationships/slideLayout" Target="../slideLayouts/slideLayout93.xml"/><Relationship Id="rId31" Type="http://schemas.openxmlformats.org/officeDocument/2006/relationships/slideLayout" Target="../slideLayouts/slideLayout105.xml"/><Relationship Id="rId4" Type="http://schemas.openxmlformats.org/officeDocument/2006/relationships/slideLayout" Target="../slideLayouts/slideLayout78.xml"/><Relationship Id="rId9" Type="http://schemas.openxmlformats.org/officeDocument/2006/relationships/slideLayout" Target="../slideLayouts/slideLayout83.xml"/><Relationship Id="rId14" Type="http://schemas.openxmlformats.org/officeDocument/2006/relationships/slideLayout" Target="../slideLayouts/slideLayout88.xml"/><Relationship Id="rId22" Type="http://schemas.openxmlformats.org/officeDocument/2006/relationships/slideLayout" Target="../slideLayouts/slideLayout96.xml"/><Relationship Id="rId27" Type="http://schemas.openxmlformats.org/officeDocument/2006/relationships/slideLayout" Target="../slideLayouts/slideLayout101.xml"/><Relationship Id="rId30" Type="http://schemas.openxmlformats.org/officeDocument/2006/relationships/slideLayout" Target="../slideLayouts/slideLayout104.xml"/><Relationship Id="rId35" Type="http://schemas.openxmlformats.org/officeDocument/2006/relationships/slideLayout" Target="../slideLayouts/slideLayout109.xml"/><Relationship Id="rId8" Type="http://schemas.openxmlformats.org/officeDocument/2006/relationships/slideLayout" Target="../slideLayouts/slideLayout82.xml"/><Relationship Id="rId3" Type="http://schemas.openxmlformats.org/officeDocument/2006/relationships/slideLayout" Target="../slideLayouts/slideLayout77.xml"/></Relationships>
</file>

<file path=ppt/slideMasters/_rels/slideMaster4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24.xml"/><Relationship Id="rId18" Type="http://schemas.openxmlformats.org/officeDocument/2006/relationships/slideLayout" Target="../slideLayouts/slideLayout129.xml"/><Relationship Id="rId26" Type="http://schemas.openxmlformats.org/officeDocument/2006/relationships/slideLayout" Target="../slideLayouts/slideLayout137.xml"/><Relationship Id="rId39" Type="http://schemas.openxmlformats.org/officeDocument/2006/relationships/image" Target="../media/image1.png"/><Relationship Id="rId21" Type="http://schemas.openxmlformats.org/officeDocument/2006/relationships/slideLayout" Target="../slideLayouts/slideLayout132.xml"/><Relationship Id="rId34" Type="http://schemas.openxmlformats.org/officeDocument/2006/relationships/slideLayout" Target="../slideLayouts/slideLayout145.xml"/><Relationship Id="rId7" Type="http://schemas.openxmlformats.org/officeDocument/2006/relationships/slideLayout" Target="../slideLayouts/slideLayout118.xml"/><Relationship Id="rId12" Type="http://schemas.openxmlformats.org/officeDocument/2006/relationships/slideLayout" Target="../slideLayouts/slideLayout123.xml"/><Relationship Id="rId17" Type="http://schemas.openxmlformats.org/officeDocument/2006/relationships/slideLayout" Target="../slideLayouts/slideLayout128.xml"/><Relationship Id="rId25" Type="http://schemas.openxmlformats.org/officeDocument/2006/relationships/slideLayout" Target="../slideLayouts/slideLayout136.xml"/><Relationship Id="rId33" Type="http://schemas.openxmlformats.org/officeDocument/2006/relationships/slideLayout" Target="../slideLayouts/slideLayout144.xml"/><Relationship Id="rId38" Type="http://schemas.openxmlformats.org/officeDocument/2006/relationships/theme" Target="../theme/theme4.xml"/><Relationship Id="rId2" Type="http://schemas.openxmlformats.org/officeDocument/2006/relationships/slideLayout" Target="../slideLayouts/slideLayout113.xml"/><Relationship Id="rId16" Type="http://schemas.openxmlformats.org/officeDocument/2006/relationships/slideLayout" Target="../slideLayouts/slideLayout127.xml"/><Relationship Id="rId20" Type="http://schemas.openxmlformats.org/officeDocument/2006/relationships/slideLayout" Target="../slideLayouts/slideLayout131.xml"/><Relationship Id="rId29" Type="http://schemas.openxmlformats.org/officeDocument/2006/relationships/slideLayout" Target="../slideLayouts/slideLayout140.xml"/><Relationship Id="rId1" Type="http://schemas.openxmlformats.org/officeDocument/2006/relationships/slideLayout" Target="../slideLayouts/slideLayout112.xml"/><Relationship Id="rId6" Type="http://schemas.openxmlformats.org/officeDocument/2006/relationships/slideLayout" Target="../slideLayouts/slideLayout117.xml"/><Relationship Id="rId11" Type="http://schemas.openxmlformats.org/officeDocument/2006/relationships/slideLayout" Target="../slideLayouts/slideLayout122.xml"/><Relationship Id="rId24" Type="http://schemas.openxmlformats.org/officeDocument/2006/relationships/slideLayout" Target="../slideLayouts/slideLayout135.xml"/><Relationship Id="rId32" Type="http://schemas.openxmlformats.org/officeDocument/2006/relationships/slideLayout" Target="../slideLayouts/slideLayout143.xml"/><Relationship Id="rId37" Type="http://schemas.openxmlformats.org/officeDocument/2006/relationships/slideLayout" Target="../slideLayouts/slideLayout148.xml"/><Relationship Id="rId5" Type="http://schemas.openxmlformats.org/officeDocument/2006/relationships/slideLayout" Target="../slideLayouts/slideLayout116.xml"/><Relationship Id="rId15" Type="http://schemas.openxmlformats.org/officeDocument/2006/relationships/slideLayout" Target="../slideLayouts/slideLayout126.xml"/><Relationship Id="rId23" Type="http://schemas.openxmlformats.org/officeDocument/2006/relationships/slideLayout" Target="../slideLayouts/slideLayout134.xml"/><Relationship Id="rId28" Type="http://schemas.openxmlformats.org/officeDocument/2006/relationships/slideLayout" Target="../slideLayouts/slideLayout139.xml"/><Relationship Id="rId36" Type="http://schemas.openxmlformats.org/officeDocument/2006/relationships/slideLayout" Target="../slideLayouts/slideLayout147.xml"/><Relationship Id="rId10" Type="http://schemas.openxmlformats.org/officeDocument/2006/relationships/slideLayout" Target="../slideLayouts/slideLayout121.xml"/><Relationship Id="rId19" Type="http://schemas.openxmlformats.org/officeDocument/2006/relationships/slideLayout" Target="../slideLayouts/slideLayout130.xml"/><Relationship Id="rId31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15.xml"/><Relationship Id="rId9" Type="http://schemas.openxmlformats.org/officeDocument/2006/relationships/slideLayout" Target="../slideLayouts/slideLayout120.xml"/><Relationship Id="rId14" Type="http://schemas.openxmlformats.org/officeDocument/2006/relationships/slideLayout" Target="../slideLayouts/slideLayout125.xml"/><Relationship Id="rId22" Type="http://schemas.openxmlformats.org/officeDocument/2006/relationships/slideLayout" Target="../slideLayouts/slideLayout133.xml"/><Relationship Id="rId27" Type="http://schemas.openxmlformats.org/officeDocument/2006/relationships/slideLayout" Target="../slideLayouts/slideLayout138.xml"/><Relationship Id="rId30" Type="http://schemas.openxmlformats.org/officeDocument/2006/relationships/slideLayout" Target="../slideLayouts/slideLayout141.xml"/><Relationship Id="rId35" Type="http://schemas.openxmlformats.org/officeDocument/2006/relationships/slideLayout" Target="../slideLayouts/slideLayout146.xml"/><Relationship Id="rId8" Type="http://schemas.openxmlformats.org/officeDocument/2006/relationships/slideLayout" Target="../slideLayouts/slideLayout119.xml"/><Relationship Id="rId3" Type="http://schemas.openxmlformats.org/officeDocument/2006/relationships/slideLayout" Target="../slideLayouts/slideLayout114.xml"/></Relationships>
</file>

<file path=ppt/slideMasters/_rels/slideMaster5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61.xml"/><Relationship Id="rId18" Type="http://schemas.openxmlformats.org/officeDocument/2006/relationships/slideLayout" Target="../slideLayouts/slideLayout166.xml"/><Relationship Id="rId26" Type="http://schemas.openxmlformats.org/officeDocument/2006/relationships/slideLayout" Target="../slideLayouts/slideLayout174.xml"/><Relationship Id="rId39" Type="http://schemas.openxmlformats.org/officeDocument/2006/relationships/slideLayout" Target="../slideLayouts/slideLayout187.xml"/><Relationship Id="rId21" Type="http://schemas.openxmlformats.org/officeDocument/2006/relationships/slideLayout" Target="../slideLayouts/slideLayout169.xml"/><Relationship Id="rId34" Type="http://schemas.openxmlformats.org/officeDocument/2006/relationships/slideLayout" Target="../slideLayouts/slideLayout182.xml"/><Relationship Id="rId42" Type="http://schemas.openxmlformats.org/officeDocument/2006/relationships/slideLayout" Target="../slideLayouts/slideLayout190.xml"/><Relationship Id="rId47" Type="http://schemas.openxmlformats.org/officeDocument/2006/relationships/vmlDrawing" Target="../drawings/vmlDrawing81.vml"/><Relationship Id="rId50" Type="http://schemas.openxmlformats.org/officeDocument/2006/relationships/oleObject" Target="../embeddings/oleObject81.bin"/><Relationship Id="rId7" Type="http://schemas.openxmlformats.org/officeDocument/2006/relationships/slideLayout" Target="../slideLayouts/slideLayout155.xml"/><Relationship Id="rId2" Type="http://schemas.openxmlformats.org/officeDocument/2006/relationships/slideLayout" Target="../slideLayouts/slideLayout150.xml"/><Relationship Id="rId16" Type="http://schemas.openxmlformats.org/officeDocument/2006/relationships/slideLayout" Target="../slideLayouts/slideLayout164.xml"/><Relationship Id="rId29" Type="http://schemas.openxmlformats.org/officeDocument/2006/relationships/slideLayout" Target="../slideLayouts/slideLayout177.xml"/><Relationship Id="rId11" Type="http://schemas.openxmlformats.org/officeDocument/2006/relationships/slideLayout" Target="../slideLayouts/slideLayout159.xml"/><Relationship Id="rId24" Type="http://schemas.openxmlformats.org/officeDocument/2006/relationships/slideLayout" Target="../slideLayouts/slideLayout172.xml"/><Relationship Id="rId32" Type="http://schemas.openxmlformats.org/officeDocument/2006/relationships/slideLayout" Target="../slideLayouts/slideLayout180.xml"/><Relationship Id="rId37" Type="http://schemas.openxmlformats.org/officeDocument/2006/relationships/slideLayout" Target="../slideLayouts/slideLayout185.xml"/><Relationship Id="rId40" Type="http://schemas.openxmlformats.org/officeDocument/2006/relationships/slideLayout" Target="../slideLayouts/slideLayout188.xml"/><Relationship Id="rId45" Type="http://schemas.openxmlformats.org/officeDocument/2006/relationships/slideLayout" Target="../slideLayouts/slideLayout193.xml"/><Relationship Id="rId53" Type="http://schemas.openxmlformats.org/officeDocument/2006/relationships/image" Target="../media/image4.svg"/><Relationship Id="rId5" Type="http://schemas.openxmlformats.org/officeDocument/2006/relationships/slideLayout" Target="../slideLayouts/slideLayout153.xml"/><Relationship Id="rId10" Type="http://schemas.openxmlformats.org/officeDocument/2006/relationships/slideLayout" Target="../slideLayouts/slideLayout158.xml"/><Relationship Id="rId19" Type="http://schemas.openxmlformats.org/officeDocument/2006/relationships/slideLayout" Target="../slideLayouts/slideLayout167.xml"/><Relationship Id="rId31" Type="http://schemas.openxmlformats.org/officeDocument/2006/relationships/slideLayout" Target="../slideLayouts/slideLayout179.xml"/><Relationship Id="rId44" Type="http://schemas.openxmlformats.org/officeDocument/2006/relationships/slideLayout" Target="../slideLayouts/slideLayout192.xml"/><Relationship Id="rId52" Type="http://schemas.openxmlformats.org/officeDocument/2006/relationships/image" Target="../media/image32.png"/><Relationship Id="rId4" Type="http://schemas.openxmlformats.org/officeDocument/2006/relationships/slideLayout" Target="../slideLayouts/slideLayout152.xml"/><Relationship Id="rId9" Type="http://schemas.openxmlformats.org/officeDocument/2006/relationships/slideLayout" Target="../slideLayouts/slideLayout157.xml"/><Relationship Id="rId14" Type="http://schemas.openxmlformats.org/officeDocument/2006/relationships/slideLayout" Target="../slideLayouts/slideLayout162.xml"/><Relationship Id="rId22" Type="http://schemas.openxmlformats.org/officeDocument/2006/relationships/slideLayout" Target="../slideLayouts/slideLayout170.xml"/><Relationship Id="rId27" Type="http://schemas.openxmlformats.org/officeDocument/2006/relationships/slideLayout" Target="../slideLayouts/slideLayout175.xml"/><Relationship Id="rId30" Type="http://schemas.openxmlformats.org/officeDocument/2006/relationships/slideLayout" Target="../slideLayouts/slideLayout178.xml"/><Relationship Id="rId35" Type="http://schemas.openxmlformats.org/officeDocument/2006/relationships/slideLayout" Target="../slideLayouts/slideLayout183.xml"/><Relationship Id="rId43" Type="http://schemas.openxmlformats.org/officeDocument/2006/relationships/slideLayout" Target="../slideLayouts/slideLayout191.xml"/><Relationship Id="rId48" Type="http://schemas.openxmlformats.org/officeDocument/2006/relationships/tags" Target="../tags/tag81.xml"/><Relationship Id="rId8" Type="http://schemas.openxmlformats.org/officeDocument/2006/relationships/slideLayout" Target="../slideLayouts/slideLayout156.xml"/><Relationship Id="rId51" Type="http://schemas.openxmlformats.org/officeDocument/2006/relationships/image" Target="../media/image2.emf"/><Relationship Id="rId3" Type="http://schemas.openxmlformats.org/officeDocument/2006/relationships/slideLayout" Target="../slideLayouts/slideLayout151.xml"/><Relationship Id="rId12" Type="http://schemas.openxmlformats.org/officeDocument/2006/relationships/slideLayout" Target="../slideLayouts/slideLayout160.xml"/><Relationship Id="rId17" Type="http://schemas.openxmlformats.org/officeDocument/2006/relationships/slideLayout" Target="../slideLayouts/slideLayout165.xml"/><Relationship Id="rId25" Type="http://schemas.openxmlformats.org/officeDocument/2006/relationships/slideLayout" Target="../slideLayouts/slideLayout173.xml"/><Relationship Id="rId33" Type="http://schemas.openxmlformats.org/officeDocument/2006/relationships/slideLayout" Target="../slideLayouts/slideLayout181.xml"/><Relationship Id="rId38" Type="http://schemas.openxmlformats.org/officeDocument/2006/relationships/slideLayout" Target="../slideLayouts/slideLayout186.xml"/><Relationship Id="rId46" Type="http://schemas.openxmlformats.org/officeDocument/2006/relationships/theme" Target="../theme/theme5.xml"/><Relationship Id="rId20" Type="http://schemas.openxmlformats.org/officeDocument/2006/relationships/slideLayout" Target="../slideLayouts/slideLayout168.xml"/><Relationship Id="rId41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49.xml"/><Relationship Id="rId6" Type="http://schemas.openxmlformats.org/officeDocument/2006/relationships/slideLayout" Target="../slideLayouts/slideLayout154.xml"/><Relationship Id="rId15" Type="http://schemas.openxmlformats.org/officeDocument/2006/relationships/slideLayout" Target="../slideLayouts/slideLayout163.xml"/><Relationship Id="rId23" Type="http://schemas.openxmlformats.org/officeDocument/2006/relationships/slideLayout" Target="../slideLayouts/slideLayout171.xml"/><Relationship Id="rId28" Type="http://schemas.openxmlformats.org/officeDocument/2006/relationships/slideLayout" Target="../slideLayouts/slideLayout176.xml"/><Relationship Id="rId36" Type="http://schemas.openxmlformats.org/officeDocument/2006/relationships/slideLayout" Target="../slideLayouts/slideLayout184.xml"/><Relationship Id="rId49" Type="http://schemas.openxmlformats.org/officeDocument/2006/relationships/tags" Target="../tags/tag82.xml"/></Relationships>
</file>

<file path=ppt/slideMasters/_rels/slideMaster6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06.xml"/><Relationship Id="rId18" Type="http://schemas.openxmlformats.org/officeDocument/2006/relationships/slideLayout" Target="../slideLayouts/slideLayout211.xml"/><Relationship Id="rId26" Type="http://schemas.openxmlformats.org/officeDocument/2006/relationships/slideLayout" Target="../slideLayouts/slideLayout219.xml"/><Relationship Id="rId39" Type="http://schemas.openxmlformats.org/officeDocument/2006/relationships/slideLayout" Target="../slideLayouts/slideLayout232.xml"/><Relationship Id="rId21" Type="http://schemas.openxmlformats.org/officeDocument/2006/relationships/slideLayout" Target="../slideLayouts/slideLayout214.xml"/><Relationship Id="rId34" Type="http://schemas.openxmlformats.org/officeDocument/2006/relationships/slideLayout" Target="../slideLayouts/slideLayout227.xml"/><Relationship Id="rId42" Type="http://schemas.openxmlformats.org/officeDocument/2006/relationships/slideLayout" Target="../slideLayouts/slideLayout235.xml"/><Relationship Id="rId47" Type="http://schemas.openxmlformats.org/officeDocument/2006/relationships/vmlDrawing" Target="../drawings/vmlDrawing95.vml"/><Relationship Id="rId50" Type="http://schemas.openxmlformats.org/officeDocument/2006/relationships/oleObject" Target="../embeddings/oleObject95.bin"/><Relationship Id="rId7" Type="http://schemas.openxmlformats.org/officeDocument/2006/relationships/slideLayout" Target="../slideLayouts/slideLayout200.xml"/><Relationship Id="rId2" Type="http://schemas.openxmlformats.org/officeDocument/2006/relationships/slideLayout" Target="../slideLayouts/slideLayout195.xml"/><Relationship Id="rId16" Type="http://schemas.openxmlformats.org/officeDocument/2006/relationships/slideLayout" Target="../slideLayouts/slideLayout209.xml"/><Relationship Id="rId29" Type="http://schemas.openxmlformats.org/officeDocument/2006/relationships/slideLayout" Target="../slideLayouts/slideLayout222.xml"/><Relationship Id="rId11" Type="http://schemas.openxmlformats.org/officeDocument/2006/relationships/slideLayout" Target="../slideLayouts/slideLayout204.xml"/><Relationship Id="rId24" Type="http://schemas.openxmlformats.org/officeDocument/2006/relationships/slideLayout" Target="../slideLayouts/slideLayout217.xml"/><Relationship Id="rId32" Type="http://schemas.openxmlformats.org/officeDocument/2006/relationships/slideLayout" Target="../slideLayouts/slideLayout225.xml"/><Relationship Id="rId37" Type="http://schemas.openxmlformats.org/officeDocument/2006/relationships/slideLayout" Target="../slideLayouts/slideLayout230.xml"/><Relationship Id="rId40" Type="http://schemas.openxmlformats.org/officeDocument/2006/relationships/slideLayout" Target="../slideLayouts/slideLayout233.xml"/><Relationship Id="rId45" Type="http://schemas.openxmlformats.org/officeDocument/2006/relationships/slideLayout" Target="../slideLayouts/slideLayout238.xml"/><Relationship Id="rId53" Type="http://schemas.openxmlformats.org/officeDocument/2006/relationships/image" Target="../media/image4.svg"/><Relationship Id="rId5" Type="http://schemas.openxmlformats.org/officeDocument/2006/relationships/slideLayout" Target="../slideLayouts/slideLayout198.xml"/><Relationship Id="rId10" Type="http://schemas.openxmlformats.org/officeDocument/2006/relationships/slideLayout" Target="../slideLayouts/slideLayout203.xml"/><Relationship Id="rId19" Type="http://schemas.openxmlformats.org/officeDocument/2006/relationships/slideLayout" Target="../slideLayouts/slideLayout212.xml"/><Relationship Id="rId31" Type="http://schemas.openxmlformats.org/officeDocument/2006/relationships/slideLayout" Target="../slideLayouts/slideLayout224.xml"/><Relationship Id="rId44" Type="http://schemas.openxmlformats.org/officeDocument/2006/relationships/slideLayout" Target="../slideLayouts/slideLayout237.xml"/><Relationship Id="rId52" Type="http://schemas.openxmlformats.org/officeDocument/2006/relationships/image" Target="../media/image32.png"/><Relationship Id="rId4" Type="http://schemas.openxmlformats.org/officeDocument/2006/relationships/slideLayout" Target="../slideLayouts/slideLayout197.xml"/><Relationship Id="rId9" Type="http://schemas.openxmlformats.org/officeDocument/2006/relationships/slideLayout" Target="../slideLayouts/slideLayout202.xml"/><Relationship Id="rId14" Type="http://schemas.openxmlformats.org/officeDocument/2006/relationships/slideLayout" Target="../slideLayouts/slideLayout207.xml"/><Relationship Id="rId22" Type="http://schemas.openxmlformats.org/officeDocument/2006/relationships/slideLayout" Target="../slideLayouts/slideLayout215.xml"/><Relationship Id="rId27" Type="http://schemas.openxmlformats.org/officeDocument/2006/relationships/slideLayout" Target="../slideLayouts/slideLayout220.xml"/><Relationship Id="rId30" Type="http://schemas.openxmlformats.org/officeDocument/2006/relationships/slideLayout" Target="../slideLayouts/slideLayout223.xml"/><Relationship Id="rId35" Type="http://schemas.openxmlformats.org/officeDocument/2006/relationships/slideLayout" Target="../slideLayouts/slideLayout228.xml"/><Relationship Id="rId43" Type="http://schemas.openxmlformats.org/officeDocument/2006/relationships/slideLayout" Target="../slideLayouts/slideLayout236.xml"/><Relationship Id="rId48" Type="http://schemas.openxmlformats.org/officeDocument/2006/relationships/tags" Target="../tags/tag96.xml"/><Relationship Id="rId8" Type="http://schemas.openxmlformats.org/officeDocument/2006/relationships/slideLayout" Target="../slideLayouts/slideLayout201.xml"/><Relationship Id="rId51" Type="http://schemas.openxmlformats.org/officeDocument/2006/relationships/image" Target="../media/image2.emf"/><Relationship Id="rId3" Type="http://schemas.openxmlformats.org/officeDocument/2006/relationships/slideLayout" Target="../slideLayouts/slideLayout196.xml"/><Relationship Id="rId12" Type="http://schemas.openxmlformats.org/officeDocument/2006/relationships/slideLayout" Target="../slideLayouts/slideLayout205.xml"/><Relationship Id="rId17" Type="http://schemas.openxmlformats.org/officeDocument/2006/relationships/slideLayout" Target="../slideLayouts/slideLayout210.xml"/><Relationship Id="rId25" Type="http://schemas.openxmlformats.org/officeDocument/2006/relationships/slideLayout" Target="../slideLayouts/slideLayout218.xml"/><Relationship Id="rId33" Type="http://schemas.openxmlformats.org/officeDocument/2006/relationships/slideLayout" Target="../slideLayouts/slideLayout226.xml"/><Relationship Id="rId38" Type="http://schemas.openxmlformats.org/officeDocument/2006/relationships/slideLayout" Target="../slideLayouts/slideLayout231.xml"/><Relationship Id="rId46" Type="http://schemas.openxmlformats.org/officeDocument/2006/relationships/theme" Target="../theme/theme6.xml"/><Relationship Id="rId20" Type="http://schemas.openxmlformats.org/officeDocument/2006/relationships/slideLayout" Target="../slideLayouts/slideLayout213.xml"/><Relationship Id="rId41" Type="http://schemas.openxmlformats.org/officeDocument/2006/relationships/slideLayout" Target="../slideLayouts/slideLayout234.xml"/><Relationship Id="rId1" Type="http://schemas.openxmlformats.org/officeDocument/2006/relationships/slideLayout" Target="../slideLayouts/slideLayout194.xml"/><Relationship Id="rId6" Type="http://schemas.openxmlformats.org/officeDocument/2006/relationships/slideLayout" Target="../slideLayouts/slideLayout199.xml"/><Relationship Id="rId15" Type="http://schemas.openxmlformats.org/officeDocument/2006/relationships/slideLayout" Target="../slideLayouts/slideLayout208.xml"/><Relationship Id="rId23" Type="http://schemas.openxmlformats.org/officeDocument/2006/relationships/slideLayout" Target="../slideLayouts/slideLayout216.xml"/><Relationship Id="rId28" Type="http://schemas.openxmlformats.org/officeDocument/2006/relationships/slideLayout" Target="../slideLayouts/slideLayout221.xml"/><Relationship Id="rId36" Type="http://schemas.openxmlformats.org/officeDocument/2006/relationships/slideLayout" Target="../slideLayouts/slideLayout229.xml"/><Relationship Id="rId49" Type="http://schemas.openxmlformats.org/officeDocument/2006/relationships/tags" Target="../tags/tag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66619"/>
            <a:ext cx="9601201" cy="2769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089031"/>
            <a:ext cx="11277596" cy="508316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68739"/>
            <a:ext cx="1028700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01401" y="6453350"/>
            <a:ext cx="5429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3" name="Straight Connector 16">
            <a:extLst>
              <a:ext uri="{FF2B5EF4-FFF2-40B4-BE49-F238E27FC236}">
                <a16:creationId xmlns:a16="http://schemas.microsoft.com/office/drawing/2014/main" id="{B60E7D4E-7E51-9251-3ADF-670C67681D99}"/>
              </a:ext>
            </a:extLst>
          </p:cNvPr>
          <p:cNvCxnSpPr>
            <a:cxnSpLocks/>
          </p:cNvCxnSpPr>
          <p:nvPr userDrawn="1"/>
        </p:nvCxnSpPr>
        <p:spPr>
          <a:xfrm>
            <a:off x="457200" y="914400"/>
            <a:ext cx="11277600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A2B32907-E376-5A10-0D25-AD0E8157FB6C}"/>
              </a:ext>
            </a:extLst>
          </p:cNvPr>
          <p:cNvPicPr>
            <a:picLocks noChangeAspect="1"/>
          </p:cNvPicPr>
          <p:nvPr userDrawn="1"/>
        </p:nvPicPr>
        <p:blipFill>
          <a:blip r:embed="rId3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1754" y="457202"/>
            <a:ext cx="1463042" cy="228601"/>
          </a:xfrm>
          <a:prstGeom prst="rect">
            <a:avLst/>
          </a:prstGeom>
        </p:spPr>
      </p:pic>
      <p:cxnSp>
        <p:nvCxnSpPr>
          <p:cNvPr id="30" name="Straight Connector 9">
            <a:extLst>
              <a:ext uri="{FF2B5EF4-FFF2-40B4-BE49-F238E27FC236}">
                <a16:creationId xmlns:a16="http://schemas.microsoft.com/office/drawing/2014/main" id="{A54DEAE7-39CF-53B6-2D42-5EA63D10C434}"/>
              </a:ext>
            </a:extLst>
          </p:cNvPr>
          <p:cNvCxnSpPr>
            <a:cxnSpLocks/>
          </p:cNvCxnSpPr>
          <p:nvPr userDrawn="1"/>
        </p:nvCxnSpPr>
        <p:spPr>
          <a:xfrm>
            <a:off x="447676" y="6305776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5457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35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39" r:id="rId10"/>
    <p:sldLayoutId id="2147483706" r:id="rId11"/>
    <p:sldLayoutId id="2147483707" r:id="rId12"/>
    <p:sldLayoutId id="2147483742" r:id="rId13"/>
    <p:sldLayoutId id="2147483743" r:id="rId14"/>
    <p:sldLayoutId id="2147483744" r:id="rId15"/>
    <p:sldLayoutId id="2147483736" r:id="rId16"/>
    <p:sldLayoutId id="2147483740" r:id="rId17"/>
    <p:sldLayoutId id="2147483741" r:id="rId18"/>
    <p:sldLayoutId id="2147483708" r:id="rId19"/>
    <p:sldLayoutId id="2147483709" r:id="rId20"/>
    <p:sldLayoutId id="2147483710" r:id="rId21"/>
    <p:sldLayoutId id="2147483711" r:id="rId22"/>
    <p:sldLayoutId id="2147483713" r:id="rId23"/>
    <p:sldLayoutId id="2147483715" r:id="rId24"/>
    <p:sldLayoutId id="2147483717" r:id="rId25"/>
    <p:sldLayoutId id="2147483719" r:id="rId26"/>
    <p:sldLayoutId id="2147483721" r:id="rId27"/>
    <p:sldLayoutId id="2147483723" r:id="rId28"/>
    <p:sldLayoutId id="2147483725" r:id="rId29"/>
    <p:sldLayoutId id="2147483727" r:id="rId30"/>
    <p:sldLayoutId id="2147483728" r:id="rId31"/>
    <p:sldLayoutId id="2147483729" r:id="rId32"/>
    <p:sldLayoutId id="2147483730" r:id="rId33"/>
    <p:sldLayoutId id="2147483731" r:id="rId34"/>
    <p:sldLayoutId id="2147483732" r:id="rId35"/>
    <p:sldLayoutId id="2147483733" r:id="rId36"/>
    <p:sldLayoutId id="2147483734" r:id="rId37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4000" indent="-144000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accent2"/>
        </a:buClr>
        <a:buFont typeface="Wingdings" panose="05000000000000000000" pitchFamily="2" charset="2"/>
        <a:buChar char="§"/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accent2"/>
        </a:buClr>
        <a:buFont typeface="Arial" panose="020B0604020202020204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468000" indent="-172800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accent3"/>
        </a:buClr>
        <a:buFont typeface="Wingdings" panose="05000000000000000000" pitchFamily="2" charset="2"/>
        <a:buChar char="§"/>
        <a:defRPr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612000" indent="-144000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accent3"/>
        </a:buClr>
        <a:buFont typeface="Arial" panose="020B0604020202020204" pitchFamily="34" charset="0"/>
        <a:buChar char="–"/>
        <a:defRPr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792000" indent="-172800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accent4"/>
        </a:buClr>
        <a:buFont typeface="Wingdings" panose="05000000000000000000" pitchFamily="2" charset="2"/>
        <a:buChar char="§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44" userDrawn="1">
          <p15:clr>
            <a:srgbClr val="F26B43"/>
          </p15:clr>
        </p15:guide>
        <p15:guide id="2" pos="144" userDrawn="1">
          <p15:clr>
            <a:srgbClr val="F26B43"/>
          </p15:clr>
        </p15:guide>
        <p15:guide id="3" pos="288" userDrawn="1">
          <p15:clr>
            <a:srgbClr val="F26B43"/>
          </p15:clr>
        </p15:guide>
        <p15:guide id="4" pos="432" userDrawn="1">
          <p15:clr>
            <a:srgbClr val="F26B43"/>
          </p15:clr>
        </p15:guide>
        <p15:guide id="5" pos="576" userDrawn="1">
          <p15:clr>
            <a:srgbClr val="F26B43"/>
          </p15:clr>
        </p15:guide>
        <p15:guide id="6" pos="720" userDrawn="1">
          <p15:clr>
            <a:srgbClr val="F26B43"/>
          </p15:clr>
        </p15:guide>
        <p15:guide id="7" pos="865" userDrawn="1">
          <p15:clr>
            <a:srgbClr val="F26B43"/>
          </p15:clr>
        </p15:guide>
        <p15:guide id="8" pos="1009" userDrawn="1">
          <p15:clr>
            <a:srgbClr val="F26B43"/>
          </p15:clr>
        </p15:guide>
        <p15:guide id="9" pos="1152" userDrawn="1">
          <p15:clr>
            <a:srgbClr val="F26B43"/>
          </p15:clr>
        </p15:guide>
        <p15:guide id="10" pos="1296" userDrawn="1">
          <p15:clr>
            <a:srgbClr val="F26B43"/>
          </p15:clr>
        </p15:guide>
        <p15:guide id="11" pos="1440" userDrawn="1">
          <p15:clr>
            <a:srgbClr val="F26B43"/>
          </p15:clr>
        </p15:guide>
        <p15:guide id="12" pos="1584" userDrawn="1">
          <p15:clr>
            <a:srgbClr val="F26B43"/>
          </p15:clr>
        </p15:guide>
        <p15:guide id="13" pos="1728" userDrawn="1">
          <p15:clr>
            <a:srgbClr val="F26B43"/>
          </p15:clr>
        </p15:guide>
        <p15:guide id="14" pos="1872" userDrawn="1">
          <p15:clr>
            <a:srgbClr val="F26B43"/>
          </p15:clr>
        </p15:guide>
        <p15:guide id="15" pos="2016" userDrawn="1">
          <p15:clr>
            <a:srgbClr val="F26B43"/>
          </p15:clr>
        </p15:guide>
        <p15:guide id="16" pos="2160" userDrawn="1">
          <p15:clr>
            <a:srgbClr val="F26B43"/>
          </p15:clr>
        </p15:guide>
        <p15:guide id="17" pos="2304" userDrawn="1">
          <p15:clr>
            <a:srgbClr val="F26B43"/>
          </p15:clr>
        </p15:guide>
        <p15:guide id="18" pos="2448" userDrawn="1">
          <p15:clr>
            <a:srgbClr val="F26B43"/>
          </p15:clr>
        </p15:guide>
        <p15:guide id="19" pos="2592" userDrawn="1">
          <p15:clr>
            <a:srgbClr val="F26B43"/>
          </p15:clr>
        </p15:guide>
        <p15:guide id="20" pos="2736" userDrawn="1">
          <p15:clr>
            <a:srgbClr val="F26B43"/>
          </p15:clr>
        </p15:guide>
        <p15:guide id="21" pos="2880" userDrawn="1">
          <p15:clr>
            <a:srgbClr val="F26B43"/>
          </p15:clr>
        </p15:guide>
        <p15:guide id="22" pos="3024" userDrawn="1">
          <p15:clr>
            <a:srgbClr val="F26B43"/>
          </p15:clr>
        </p15:guide>
        <p15:guide id="23" pos="3169" userDrawn="1">
          <p15:clr>
            <a:srgbClr val="F26B43"/>
          </p15:clr>
        </p15:guide>
        <p15:guide id="24" pos="3312" userDrawn="1">
          <p15:clr>
            <a:srgbClr val="F26B43"/>
          </p15:clr>
        </p15:guide>
        <p15:guide id="25" pos="3456" userDrawn="1">
          <p15:clr>
            <a:srgbClr val="F26B43"/>
          </p15:clr>
        </p15:guide>
        <p15:guide id="26" pos="3600" userDrawn="1">
          <p15:clr>
            <a:srgbClr val="F26B43"/>
          </p15:clr>
        </p15:guide>
        <p15:guide id="27" pos="3744" userDrawn="1">
          <p15:clr>
            <a:srgbClr val="F26B43"/>
          </p15:clr>
        </p15:guide>
        <p15:guide id="28" pos="3888" userDrawn="1">
          <p15:clr>
            <a:srgbClr val="F26B43"/>
          </p15:clr>
        </p15:guide>
        <p15:guide id="29" pos="4032" userDrawn="1">
          <p15:clr>
            <a:srgbClr val="F26B43"/>
          </p15:clr>
        </p15:guide>
        <p15:guide id="30" pos="4176" userDrawn="1">
          <p15:clr>
            <a:srgbClr val="F26B43"/>
          </p15:clr>
        </p15:guide>
        <p15:guide id="31" pos="4320" userDrawn="1">
          <p15:clr>
            <a:srgbClr val="F26B43"/>
          </p15:clr>
        </p15:guide>
        <p15:guide id="32" pos="4464" userDrawn="1">
          <p15:clr>
            <a:srgbClr val="F26B43"/>
          </p15:clr>
        </p15:guide>
        <p15:guide id="33" pos="4608" userDrawn="1">
          <p15:clr>
            <a:srgbClr val="F26B43"/>
          </p15:clr>
        </p15:guide>
        <p15:guide id="34" pos="4752" userDrawn="1">
          <p15:clr>
            <a:srgbClr val="F26B43"/>
          </p15:clr>
        </p15:guide>
        <p15:guide id="35" pos="4896" userDrawn="1">
          <p15:clr>
            <a:srgbClr val="F26B43"/>
          </p15:clr>
        </p15:guide>
        <p15:guide id="36" pos="5040" userDrawn="1">
          <p15:clr>
            <a:srgbClr val="F26B43"/>
          </p15:clr>
        </p15:guide>
        <p15:guide id="37" pos="5183" userDrawn="1">
          <p15:clr>
            <a:srgbClr val="F26B43"/>
          </p15:clr>
        </p15:guide>
        <p15:guide id="38" pos="5327" userDrawn="1">
          <p15:clr>
            <a:srgbClr val="F26B43"/>
          </p15:clr>
        </p15:guide>
        <p15:guide id="39" pos="5472" userDrawn="1">
          <p15:clr>
            <a:srgbClr val="F26B43"/>
          </p15:clr>
        </p15:guide>
        <p15:guide id="40" pos="5616" userDrawn="1">
          <p15:clr>
            <a:srgbClr val="F26B43"/>
          </p15:clr>
        </p15:guide>
        <p15:guide id="41" pos="5760" userDrawn="1">
          <p15:clr>
            <a:srgbClr val="F26B43"/>
          </p15:clr>
        </p15:guide>
        <p15:guide id="42" pos="5904" userDrawn="1">
          <p15:clr>
            <a:srgbClr val="F26B43"/>
          </p15:clr>
        </p15:guide>
        <p15:guide id="43" pos="6048" userDrawn="1">
          <p15:clr>
            <a:srgbClr val="F26B43"/>
          </p15:clr>
        </p15:guide>
        <p15:guide id="44" pos="6192" userDrawn="1">
          <p15:clr>
            <a:srgbClr val="F26B43"/>
          </p15:clr>
        </p15:guide>
        <p15:guide id="45" pos="6336" userDrawn="1">
          <p15:clr>
            <a:srgbClr val="F26B43"/>
          </p15:clr>
        </p15:guide>
        <p15:guide id="46" pos="6480" userDrawn="1">
          <p15:clr>
            <a:srgbClr val="F26B43"/>
          </p15:clr>
        </p15:guide>
        <p15:guide id="47" pos="6624" userDrawn="1">
          <p15:clr>
            <a:srgbClr val="F26B43"/>
          </p15:clr>
        </p15:guide>
        <p15:guide id="48" pos="6768" userDrawn="1">
          <p15:clr>
            <a:srgbClr val="F26B43"/>
          </p15:clr>
        </p15:guide>
        <p15:guide id="49" pos="6912" userDrawn="1">
          <p15:clr>
            <a:srgbClr val="F26B43"/>
          </p15:clr>
        </p15:guide>
        <p15:guide id="50" pos="7056" userDrawn="1">
          <p15:clr>
            <a:srgbClr val="F26B43"/>
          </p15:clr>
        </p15:guide>
        <p15:guide id="51" pos="7200" userDrawn="1">
          <p15:clr>
            <a:srgbClr val="F26B43"/>
          </p15:clr>
        </p15:guide>
        <p15:guide id="52" pos="7343" userDrawn="1">
          <p15:clr>
            <a:srgbClr val="F26B43"/>
          </p15:clr>
        </p15:guide>
        <p15:guide id="53" pos="7487" userDrawn="1">
          <p15:clr>
            <a:srgbClr val="F26B43"/>
          </p15:clr>
        </p15:guide>
        <p15:guide id="54" pos="7632" userDrawn="1">
          <p15:clr>
            <a:srgbClr val="F26B43"/>
          </p15:clr>
        </p15:guide>
        <p15:guide id="55" orient="horz" pos="288" userDrawn="1">
          <p15:clr>
            <a:srgbClr val="F26B43"/>
          </p15:clr>
        </p15:guide>
        <p15:guide id="56" orient="horz" pos="432" userDrawn="1">
          <p15:clr>
            <a:srgbClr val="F26B43"/>
          </p15:clr>
        </p15:guide>
        <p15:guide id="57" orient="horz" pos="576" userDrawn="1">
          <p15:clr>
            <a:srgbClr val="F26B43"/>
          </p15:clr>
        </p15:guide>
        <p15:guide id="58" orient="horz" pos="720" userDrawn="1">
          <p15:clr>
            <a:srgbClr val="F26B43"/>
          </p15:clr>
        </p15:guide>
        <p15:guide id="59" orient="horz" pos="864" userDrawn="1">
          <p15:clr>
            <a:srgbClr val="F26B43"/>
          </p15:clr>
        </p15:guide>
        <p15:guide id="60" orient="horz" pos="1008" userDrawn="1">
          <p15:clr>
            <a:srgbClr val="F26B43"/>
          </p15:clr>
        </p15:guide>
        <p15:guide id="61" orient="horz" pos="1152" userDrawn="1">
          <p15:clr>
            <a:srgbClr val="F26B43"/>
          </p15:clr>
        </p15:guide>
        <p15:guide id="62" orient="horz" pos="1296" userDrawn="1">
          <p15:clr>
            <a:srgbClr val="F26B43"/>
          </p15:clr>
        </p15:guide>
        <p15:guide id="63" orient="horz" pos="1440" userDrawn="1">
          <p15:clr>
            <a:srgbClr val="F26B43"/>
          </p15:clr>
        </p15:guide>
        <p15:guide id="64" orient="horz" pos="1584" userDrawn="1">
          <p15:clr>
            <a:srgbClr val="F26B43"/>
          </p15:clr>
        </p15:guide>
        <p15:guide id="65" orient="horz" pos="1728" userDrawn="1">
          <p15:clr>
            <a:srgbClr val="F26B43"/>
          </p15:clr>
        </p15:guide>
        <p15:guide id="66" orient="horz" pos="1872" userDrawn="1">
          <p15:clr>
            <a:srgbClr val="F26B43"/>
          </p15:clr>
        </p15:guide>
        <p15:guide id="67" orient="horz" pos="2016" userDrawn="1">
          <p15:clr>
            <a:srgbClr val="F26B43"/>
          </p15:clr>
        </p15:guide>
        <p15:guide id="68" orient="horz" pos="2160" userDrawn="1">
          <p15:clr>
            <a:srgbClr val="F26B43"/>
          </p15:clr>
        </p15:guide>
        <p15:guide id="69" orient="horz" pos="2304" userDrawn="1">
          <p15:clr>
            <a:srgbClr val="F26B43"/>
          </p15:clr>
        </p15:guide>
        <p15:guide id="70" orient="horz" pos="2448" userDrawn="1">
          <p15:clr>
            <a:srgbClr val="F26B43"/>
          </p15:clr>
        </p15:guide>
        <p15:guide id="71" orient="horz" pos="2592" userDrawn="1">
          <p15:clr>
            <a:srgbClr val="F26B43"/>
          </p15:clr>
        </p15:guide>
        <p15:guide id="72" orient="horz" pos="2736" userDrawn="1">
          <p15:clr>
            <a:srgbClr val="F26B43"/>
          </p15:clr>
        </p15:guide>
        <p15:guide id="73" orient="horz" pos="2880" userDrawn="1">
          <p15:clr>
            <a:srgbClr val="F26B43"/>
          </p15:clr>
        </p15:guide>
        <p15:guide id="74" orient="horz" pos="3024" userDrawn="1">
          <p15:clr>
            <a:srgbClr val="F26B43"/>
          </p15:clr>
        </p15:guide>
        <p15:guide id="75" orient="horz" pos="3168" userDrawn="1">
          <p15:clr>
            <a:srgbClr val="F26B43"/>
          </p15:clr>
        </p15:guide>
        <p15:guide id="76" orient="horz" pos="3312" userDrawn="1">
          <p15:clr>
            <a:srgbClr val="F26B43"/>
          </p15:clr>
        </p15:guide>
        <p15:guide id="77" orient="horz" pos="3456" userDrawn="1">
          <p15:clr>
            <a:srgbClr val="F26B43"/>
          </p15:clr>
        </p15:guide>
        <p15:guide id="78" orient="horz" pos="3600" userDrawn="1">
          <p15:clr>
            <a:srgbClr val="F26B43"/>
          </p15:clr>
        </p15:guide>
        <p15:guide id="79" orient="horz" pos="3744" userDrawn="1">
          <p15:clr>
            <a:srgbClr val="F26B43"/>
          </p15:clr>
        </p15:guide>
        <p15:guide id="80" orient="horz" pos="3888" userDrawn="1">
          <p15:clr>
            <a:srgbClr val="F26B43"/>
          </p15:clr>
        </p15:guide>
        <p15:guide id="81" orient="horz" pos="4032" userDrawn="1">
          <p15:clr>
            <a:srgbClr val="F26B43"/>
          </p15:clr>
        </p15:guide>
        <p15:guide id="82" orient="horz" pos="4176" userDrawn="1">
          <p15:clr>
            <a:srgbClr val="F26B43"/>
          </p15:clr>
        </p15:guide>
        <p15:guide id="83" orient="horz" pos="4320" userDrawn="1">
          <p15:clr>
            <a:srgbClr val="F26B43"/>
          </p15:clr>
        </p15:guide>
        <p15:guide id="84" orient="horz" userDrawn="1">
          <p15:clr>
            <a:srgbClr val="F26B43"/>
          </p15:clr>
        </p15:guide>
        <p15:guide id="85" userDrawn="1">
          <p15:clr>
            <a:srgbClr val="F26B43"/>
          </p15:clr>
        </p15:guide>
        <p15:guide id="86" pos="768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66619"/>
            <a:ext cx="9601201" cy="2769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089031"/>
            <a:ext cx="11277596" cy="508316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68739"/>
            <a:ext cx="1028700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01401" y="6453350"/>
            <a:ext cx="5429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3" name="Straight Connector 16">
            <a:extLst>
              <a:ext uri="{FF2B5EF4-FFF2-40B4-BE49-F238E27FC236}">
                <a16:creationId xmlns:a16="http://schemas.microsoft.com/office/drawing/2014/main" id="{B60E7D4E-7E51-9251-3ADF-670C67681D99}"/>
              </a:ext>
            </a:extLst>
          </p:cNvPr>
          <p:cNvCxnSpPr>
            <a:cxnSpLocks/>
          </p:cNvCxnSpPr>
          <p:nvPr userDrawn="1"/>
        </p:nvCxnSpPr>
        <p:spPr>
          <a:xfrm>
            <a:off x="457200" y="914400"/>
            <a:ext cx="11277600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A2B32907-E376-5A10-0D25-AD0E8157FB6C}"/>
              </a:ext>
            </a:extLst>
          </p:cNvPr>
          <p:cNvPicPr>
            <a:picLocks noChangeAspect="1"/>
          </p:cNvPicPr>
          <p:nvPr userDrawn="1"/>
        </p:nvPicPr>
        <p:blipFill>
          <a:blip r:embed="rId3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1754" y="457202"/>
            <a:ext cx="1463042" cy="228601"/>
          </a:xfrm>
          <a:prstGeom prst="rect">
            <a:avLst/>
          </a:prstGeom>
        </p:spPr>
      </p:pic>
      <p:cxnSp>
        <p:nvCxnSpPr>
          <p:cNvPr id="30" name="Straight Connector 9">
            <a:extLst>
              <a:ext uri="{FF2B5EF4-FFF2-40B4-BE49-F238E27FC236}">
                <a16:creationId xmlns:a16="http://schemas.microsoft.com/office/drawing/2014/main" id="{A54DEAE7-39CF-53B6-2D42-5EA63D10C434}"/>
              </a:ext>
            </a:extLst>
          </p:cNvPr>
          <p:cNvCxnSpPr>
            <a:cxnSpLocks/>
          </p:cNvCxnSpPr>
          <p:nvPr userDrawn="1"/>
        </p:nvCxnSpPr>
        <p:spPr>
          <a:xfrm>
            <a:off x="447676" y="6305776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7">
            <a:extLst>
              <a:ext uri="{FF2B5EF4-FFF2-40B4-BE49-F238E27FC236}">
                <a16:creationId xmlns:a16="http://schemas.microsoft.com/office/drawing/2014/main" id="{E2464D8D-A66B-913C-D396-282C1E5D9454}"/>
              </a:ext>
            </a:extLst>
          </p:cNvPr>
          <p:cNvSpPr/>
          <p:nvPr userDrawn="1"/>
        </p:nvSpPr>
        <p:spPr>
          <a:xfrm>
            <a:off x="11885614" y="6172200"/>
            <a:ext cx="307182" cy="2308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08C621C2-F3CA-3567-E80D-1A4BC0493B13}"/>
              </a:ext>
            </a:extLst>
          </p:cNvPr>
          <p:cNvSpPr/>
          <p:nvPr userDrawn="1"/>
        </p:nvSpPr>
        <p:spPr>
          <a:xfrm>
            <a:off x="11884820" y="6400150"/>
            <a:ext cx="307182" cy="45785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24">
            <a:extLst>
              <a:ext uri="{FF2B5EF4-FFF2-40B4-BE49-F238E27FC236}">
                <a16:creationId xmlns:a16="http://schemas.microsoft.com/office/drawing/2014/main" id="{B46CB3EB-C4A2-4A07-25B3-B769AB214973}"/>
              </a:ext>
            </a:extLst>
          </p:cNvPr>
          <p:cNvSpPr/>
          <p:nvPr userDrawn="1"/>
        </p:nvSpPr>
        <p:spPr>
          <a:xfrm>
            <a:off x="0" y="5943600"/>
            <a:ext cx="230981" cy="2308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801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  <p:sldLayoutId id="2147483758" r:id="rId13"/>
    <p:sldLayoutId id="2147483759" r:id="rId14"/>
    <p:sldLayoutId id="2147483760" r:id="rId15"/>
    <p:sldLayoutId id="2147483761" r:id="rId16"/>
    <p:sldLayoutId id="2147483762" r:id="rId17"/>
    <p:sldLayoutId id="2147483763" r:id="rId18"/>
    <p:sldLayoutId id="2147483764" r:id="rId19"/>
    <p:sldLayoutId id="2147483765" r:id="rId20"/>
    <p:sldLayoutId id="2147483766" r:id="rId21"/>
    <p:sldLayoutId id="2147483767" r:id="rId22"/>
    <p:sldLayoutId id="2147483768" r:id="rId23"/>
    <p:sldLayoutId id="2147483769" r:id="rId24"/>
    <p:sldLayoutId id="2147483770" r:id="rId25"/>
    <p:sldLayoutId id="2147483771" r:id="rId26"/>
    <p:sldLayoutId id="2147483772" r:id="rId27"/>
    <p:sldLayoutId id="2147483773" r:id="rId28"/>
    <p:sldLayoutId id="2147483774" r:id="rId29"/>
    <p:sldLayoutId id="2147483775" r:id="rId30"/>
    <p:sldLayoutId id="2147483776" r:id="rId31"/>
    <p:sldLayoutId id="2147483777" r:id="rId32"/>
    <p:sldLayoutId id="2147483778" r:id="rId33"/>
    <p:sldLayoutId id="2147483779" r:id="rId34"/>
    <p:sldLayoutId id="2147483780" r:id="rId35"/>
    <p:sldLayoutId id="2147483781" r:id="rId36"/>
    <p:sldLayoutId id="2147483782" r:id="rId37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4000" indent="-144000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accent2"/>
        </a:buClr>
        <a:buFont typeface="Wingdings" panose="05000000000000000000" pitchFamily="2" charset="2"/>
        <a:buChar char="§"/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accent2"/>
        </a:buClr>
        <a:buFont typeface="Arial" panose="020B0604020202020204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468000" indent="-172800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accent3"/>
        </a:buClr>
        <a:buFont typeface="Wingdings" panose="05000000000000000000" pitchFamily="2" charset="2"/>
        <a:buChar char="§"/>
        <a:defRPr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612000" indent="-144000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accent3"/>
        </a:buClr>
        <a:buFont typeface="Arial" panose="020B0604020202020204" pitchFamily="34" charset="0"/>
        <a:buChar char="–"/>
        <a:defRPr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792000" indent="-172800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accent4"/>
        </a:buClr>
        <a:buFont typeface="Wingdings" panose="05000000000000000000" pitchFamily="2" charset="2"/>
        <a:buChar char="§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44" userDrawn="1">
          <p15:clr>
            <a:srgbClr val="F26B43"/>
          </p15:clr>
        </p15:guide>
        <p15:guide id="2" pos="144" userDrawn="1">
          <p15:clr>
            <a:srgbClr val="F26B43"/>
          </p15:clr>
        </p15:guide>
        <p15:guide id="3" pos="288" userDrawn="1">
          <p15:clr>
            <a:srgbClr val="F26B43"/>
          </p15:clr>
        </p15:guide>
        <p15:guide id="4" pos="432" userDrawn="1">
          <p15:clr>
            <a:srgbClr val="F26B43"/>
          </p15:clr>
        </p15:guide>
        <p15:guide id="5" pos="576" userDrawn="1">
          <p15:clr>
            <a:srgbClr val="F26B43"/>
          </p15:clr>
        </p15:guide>
        <p15:guide id="6" pos="720" userDrawn="1">
          <p15:clr>
            <a:srgbClr val="F26B43"/>
          </p15:clr>
        </p15:guide>
        <p15:guide id="7" pos="865" userDrawn="1">
          <p15:clr>
            <a:srgbClr val="F26B43"/>
          </p15:clr>
        </p15:guide>
        <p15:guide id="8" pos="1009" userDrawn="1">
          <p15:clr>
            <a:srgbClr val="F26B43"/>
          </p15:clr>
        </p15:guide>
        <p15:guide id="9" pos="1152" userDrawn="1">
          <p15:clr>
            <a:srgbClr val="F26B43"/>
          </p15:clr>
        </p15:guide>
        <p15:guide id="10" pos="1296" userDrawn="1">
          <p15:clr>
            <a:srgbClr val="F26B43"/>
          </p15:clr>
        </p15:guide>
        <p15:guide id="11" pos="1440" userDrawn="1">
          <p15:clr>
            <a:srgbClr val="F26B43"/>
          </p15:clr>
        </p15:guide>
        <p15:guide id="12" pos="1584" userDrawn="1">
          <p15:clr>
            <a:srgbClr val="F26B43"/>
          </p15:clr>
        </p15:guide>
        <p15:guide id="13" pos="1728" userDrawn="1">
          <p15:clr>
            <a:srgbClr val="F26B43"/>
          </p15:clr>
        </p15:guide>
        <p15:guide id="14" pos="1872" userDrawn="1">
          <p15:clr>
            <a:srgbClr val="F26B43"/>
          </p15:clr>
        </p15:guide>
        <p15:guide id="15" pos="2016" userDrawn="1">
          <p15:clr>
            <a:srgbClr val="F26B43"/>
          </p15:clr>
        </p15:guide>
        <p15:guide id="16" pos="2160" userDrawn="1">
          <p15:clr>
            <a:srgbClr val="F26B43"/>
          </p15:clr>
        </p15:guide>
        <p15:guide id="17" pos="2304" userDrawn="1">
          <p15:clr>
            <a:srgbClr val="F26B43"/>
          </p15:clr>
        </p15:guide>
        <p15:guide id="18" pos="2448" userDrawn="1">
          <p15:clr>
            <a:srgbClr val="F26B43"/>
          </p15:clr>
        </p15:guide>
        <p15:guide id="19" pos="2592" userDrawn="1">
          <p15:clr>
            <a:srgbClr val="F26B43"/>
          </p15:clr>
        </p15:guide>
        <p15:guide id="20" pos="2736" userDrawn="1">
          <p15:clr>
            <a:srgbClr val="F26B43"/>
          </p15:clr>
        </p15:guide>
        <p15:guide id="21" pos="2880" userDrawn="1">
          <p15:clr>
            <a:srgbClr val="F26B43"/>
          </p15:clr>
        </p15:guide>
        <p15:guide id="22" pos="3024" userDrawn="1">
          <p15:clr>
            <a:srgbClr val="F26B43"/>
          </p15:clr>
        </p15:guide>
        <p15:guide id="23" pos="3169" userDrawn="1">
          <p15:clr>
            <a:srgbClr val="F26B43"/>
          </p15:clr>
        </p15:guide>
        <p15:guide id="24" pos="3312" userDrawn="1">
          <p15:clr>
            <a:srgbClr val="F26B43"/>
          </p15:clr>
        </p15:guide>
        <p15:guide id="25" pos="3456" userDrawn="1">
          <p15:clr>
            <a:srgbClr val="F26B43"/>
          </p15:clr>
        </p15:guide>
        <p15:guide id="26" pos="3600" userDrawn="1">
          <p15:clr>
            <a:srgbClr val="F26B43"/>
          </p15:clr>
        </p15:guide>
        <p15:guide id="27" pos="3744" userDrawn="1">
          <p15:clr>
            <a:srgbClr val="F26B43"/>
          </p15:clr>
        </p15:guide>
        <p15:guide id="28" pos="3888" userDrawn="1">
          <p15:clr>
            <a:srgbClr val="F26B43"/>
          </p15:clr>
        </p15:guide>
        <p15:guide id="29" pos="4032" userDrawn="1">
          <p15:clr>
            <a:srgbClr val="F26B43"/>
          </p15:clr>
        </p15:guide>
        <p15:guide id="30" pos="4176" userDrawn="1">
          <p15:clr>
            <a:srgbClr val="F26B43"/>
          </p15:clr>
        </p15:guide>
        <p15:guide id="31" pos="4320" userDrawn="1">
          <p15:clr>
            <a:srgbClr val="F26B43"/>
          </p15:clr>
        </p15:guide>
        <p15:guide id="32" pos="4464" userDrawn="1">
          <p15:clr>
            <a:srgbClr val="F26B43"/>
          </p15:clr>
        </p15:guide>
        <p15:guide id="33" pos="4608" userDrawn="1">
          <p15:clr>
            <a:srgbClr val="F26B43"/>
          </p15:clr>
        </p15:guide>
        <p15:guide id="34" pos="4752" userDrawn="1">
          <p15:clr>
            <a:srgbClr val="F26B43"/>
          </p15:clr>
        </p15:guide>
        <p15:guide id="35" pos="4896" userDrawn="1">
          <p15:clr>
            <a:srgbClr val="F26B43"/>
          </p15:clr>
        </p15:guide>
        <p15:guide id="36" pos="5040" userDrawn="1">
          <p15:clr>
            <a:srgbClr val="F26B43"/>
          </p15:clr>
        </p15:guide>
        <p15:guide id="37" pos="5183" userDrawn="1">
          <p15:clr>
            <a:srgbClr val="F26B43"/>
          </p15:clr>
        </p15:guide>
        <p15:guide id="38" pos="5327" userDrawn="1">
          <p15:clr>
            <a:srgbClr val="F26B43"/>
          </p15:clr>
        </p15:guide>
        <p15:guide id="39" pos="5472" userDrawn="1">
          <p15:clr>
            <a:srgbClr val="F26B43"/>
          </p15:clr>
        </p15:guide>
        <p15:guide id="40" pos="5616" userDrawn="1">
          <p15:clr>
            <a:srgbClr val="F26B43"/>
          </p15:clr>
        </p15:guide>
        <p15:guide id="41" pos="5760" userDrawn="1">
          <p15:clr>
            <a:srgbClr val="F26B43"/>
          </p15:clr>
        </p15:guide>
        <p15:guide id="42" pos="5904" userDrawn="1">
          <p15:clr>
            <a:srgbClr val="F26B43"/>
          </p15:clr>
        </p15:guide>
        <p15:guide id="43" pos="6048" userDrawn="1">
          <p15:clr>
            <a:srgbClr val="F26B43"/>
          </p15:clr>
        </p15:guide>
        <p15:guide id="44" pos="6192" userDrawn="1">
          <p15:clr>
            <a:srgbClr val="F26B43"/>
          </p15:clr>
        </p15:guide>
        <p15:guide id="45" pos="6336" userDrawn="1">
          <p15:clr>
            <a:srgbClr val="F26B43"/>
          </p15:clr>
        </p15:guide>
        <p15:guide id="46" pos="6480" userDrawn="1">
          <p15:clr>
            <a:srgbClr val="F26B43"/>
          </p15:clr>
        </p15:guide>
        <p15:guide id="47" pos="6624" userDrawn="1">
          <p15:clr>
            <a:srgbClr val="F26B43"/>
          </p15:clr>
        </p15:guide>
        <p15:guide id="48" pos="6768" userDrawn="1">
          <p15:clr>
            <a:srgbClr val="F26B43"/>
          </p15:clr>
        </p15:guide>
        <p15:guide id="49" pos="6912" userDrawn="1">
          <p15:clr>
            <a:srgbClr val="F26B43"/>
          </p15:clr>
        </p15:guide>
        <p15:guide id="50" pos="7056" userDrawn="1">
          <p15:clr>
            <a:srgbClr val="F26B43"/>
          </p15:clr>
        </p15:guide>
        <p15:guide id="51" pos="7200" userDrawn="1">
          <p15:clr>
            <a:srgbClr val="F26B43"/>
          </p15:clr>
        </p15:guide>
        <p15:guide id="52" pos="7343" userDrawn="1">
          <p15:clr>
            <a:srgbClr val="F26B43"/>
          </p15:clr>
        </p15:guide>
        <p15:guide id="53" pos="7487" userDrawn="1">
          <p15:clr>
            <a:srgbClr val="F26B43"/>
          </p15:clr>
        </p15:guide>
        <p15:guide id="54" pos="7632" userDrawn="1">
          <p15:clr>
            <a:srgbClr val="F26B43"/>
          </p15:clr>
        </p15:guide>
        <p15:guide id="55" orient="horz" pos="288" userDrawn="1">
          <p15:clr>
            <a:srgbClr val="F26B43"/>
          </p15:clr>
        </p15:guide>
        <p15:guide id="56" orient="horz" pos="432" userDrawn="1">
          <p15:clr>
            <a:srgbClr val="F26B43"/>
          </p15:clr>
        </p15:guide>
        <p15:guide id="57" orient="horz" pos="576" userDrawn="1">
          <p15:clr>
            <a:srgbClr val="F26B43"/>
          </p15:clr>
        </p15:guide>
        <p15:guide id="58" orient="horz" pos="720" userDrawn="1">
          <p15:clr>
            <a:srgbClr val="F26B43"/>
          </p15:clr>
        </p15:guide>
        <p15:guide id="59" orient="horz" pos="864" userDrawn="1">
          <p15:clr>
            <a:srgbClr val="F26B43"/>
          </p15:clr>
        </p15:guide>
        <p15:guide id="60" orient="horz" pos="1008" userDrawn="1">
          <p15:clr>
            <a:srgbClr val="F26B43"/>
          </p15:clr>
        </p15:guide>
        <p15:guide id="61" orient="horz" pos="1152" userDrawn="1">
          <p15:clr>
            <a:srgbClr val="F26B43"/>
          </p15:clr>
        </p15:guide>
        <p15:guide id="62" orient="horz" pos="1296" userDrawn="1">
          <p15:clr>
            <a:srgbClr val="F26B43"/>
          </p15:clr>
        </p15:guide>
        <p15:guide id="63" orient="horz" pos="1440" userDrawn="1">
          <p15:clr>
            <a:srgbClr val="F26B43"/>
          </p15:clr>
        </p15:guide>
        <p15:guide id="64" orient="horz" pos="1584" userDrawn="1">
          <p15:clr>
            <a:srgbClr val="F26B43"/>
          </p15:clr>
        </p15:guide>
        <p15:guide id="65" orient="horz" pos="1728" userDrawn="1">
          <p15:clr>
            <a:srgbClr val="F26B43"/>
          </p15:clr>
        </p15:guide>
        <p15:guide id="66" orient="horz" pos="1872" userDrawn="1">
          <p15:clr>
            <a:srgbClr val="F26B43"/>
          </p15:clr>
        </p15:guide>
        <p15:guide id="67" orient="horz" pos="2016" userDrawn="1">
          <p15:clr>
            <a:srgbClr val="F26B43"/>
          </p15:clr>
        </p15:guide>
        <p15:guide id="68" orient="horz" pos="2160" userDrawn="1">
          <p15:clr>
            <a:srgbClr val="F26B43"/>
          </p15:clr>
        </p15:guide>
        <p15:guide id="69" orient="horz" pos="2304" userDrawn="1">
          <p15:clr>
            <a:srgbClr val="F26B43"/>
          </p15:clr>
        </p15:guide>
        <p15:guide id="70" orient="horz" pos="2448" userDrawn="1">
          <p15:clr>
            <a:srgbClr val="F26B43"/>
          </p15:clr>
        </p15:guide>
        <p15:guide id="71" orient="horz" pos="2592" userDrawn="1">
          <p15:clr>
            <a:srgbClr val="F26B43"/>
          </p15:clr>
        </p15:guide>
        <p15:guide id="72" orient="horz" pos="2736" userDrawn="1">
          <p15:clr>
            <a:srgbClr val="F26B43"/>
          </p15:clr>
        </p15:guide>
        <p15:guide id="73" orient="horz" pos="2880" userDrawn="1">
          <p15:clr>
            <a:srgbClr val="F26B43"/>
          </p15:clr>
        </p15:guide>
        <p15:guide id="74" orient="horz" pos="3024" userDrawn="1">
          <p15:clr>
            <a:srgbClr val="F26B43"/>
          </p15:clr>
        </p15:guide>
        <p15:guide id="75" orient="horz" pos="3168" userDrawn="1">
          <p15:clr>
            <a:srgbClr val="F26B43"/>
          </p15:clr>
        </p15:guide>
        <p15:guide id="76" orient="horz" pos="3312" userDrawn="1">
          <p15:clr>
            <a:srgbClr val="F26B43"/>
          </p15:clr>
        </p15:guide>
        <p15:guide id="77" orient="horz" pos="3456" userDrawn="1">
          <p15:clr>
            <a:srgbClr val="F26B43"/>
          </p15:clr>
        </p15:guide>
        <p15:guide id="78" orient="horz" pos="3600" userDrawn="1">
          <p15:clr>
            <a:srgbClr val="F26B43"/>
          </p15:clr>
        </p15:guide>
        <p15:guide id="79" orient="horz" pos="3744" userDrawn="1">
          <p15:clr>
            <a:srgbClr val="F26B43"/>
          </p15:clr>
        </p15:guide>
        <p15:guide id="80" orient="horz" pos="3888" userDrawn="1">
          <p15:clr>
            <a:srgbClr val="F26B43"/>
          </p15:clr>
        </p15:guide>
        <p15:guide id="81" orient="horz" pos="4032" userDrawn="1">
          <p15:clr>
            <a:srgbClr val="F26B43"/>
          </p15:clr>
        </p15:guide>
        <p15:guide id="82" orient="horz" pos="4176" userDrawn="1">
          <p15:clr>
            <a:srgbClr val="F26B43"/>
          </p15:clr>
        </p15:guide>
        <p15:guide id="83" orient="horz" pos="4320" userDrawn="1">
          <p15:clr>
            <a:srgbClr val="F26B43"/>
          </p15:clr>
        </p15:guide>
        <p15:guide id="84" orient="horz" userDrawn="1">
          <p15:clr>
            <a:srgbClr val="F26B43"/>
          </p15:clr>
        </p15:guide>
        <p15:guide id="85" userDrawn="1">
          <p15:clr>
            <a:srgbClr val="F26B43"/>
          </p15:clr>
        </p15:guide>
        <p15:guide id="86" pos="768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66619"/>
            <a:ext cx="9601201" cy="2769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089031"/>
            <a:ext cx="11277596" cy="508316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68739"/>
            <a:ext cx="1028700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01401" y="6453350"/>
            <a:ext cx="5429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3" name="Straight Connector 16">
            <a:extLst>
              <a:ext uri="{FF2B5EF4-FFF2-40B4-BE49-F238E27FC236}">
                <a16:creationId xmlns:a16="http://schemas.microsoft.com/office/drawing/2014/main" id="{B60E7D4E-7E51-9251-3ADF-670C67681D99}"/>
              </a:ext>
            </a:extLst>
          </p:cNvPr>
          <p:cNvCxnSpPr>
            <a:cxnSpLocks/>
          </p:cNvCxnSpPr>
          <p:nvPr userDrawn="1"/>
        </p:nvCxnSpPr>
        <p:spPr>
          <a:xfrm>
            <a:off x="457200" y="914400"/>
            <a:ext cx="11277600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A2B32907-E376-5A10-0D25-AD0E8157FB6C}"/>
              </a:ext>
            </a:extLst>
          </p:cNvPr>
          <p:cNvPicPr>
            <a:picLocks noChangeAspect="1"/>
          </p:cNvPicPr>
          <p:nvPr userDrawn="1"/>
        </p:nvPicPr>
        <p:blipFill>
          <a:blip r:embed="rId3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1754" y="457202"/>
            <a:ext cx="1463042" cy="228601"/>
          </a:xfrm>
          <a:prstGeom prst="rect">
            <a:avLst/>
          </a:prstGeom>
        </p:spPr>
      </p:pic>
      <p:cxnSp>
        <p:nvCxnSpPr>
          <p:cNvPr id="30" name="Straight Connector 9">
            <a:extLst>
              <a:ext uri="{FF2B5EF4-FFF2-40B4-BE49-F238E27FC236}">
                <a16:creationId xmlns:a16="http://schemas.microsoft.com/office/drawing/2014/main" id="{A54DEAE7-39CF-53B6-2D42-5EA63D10C434}"/>
              </a:ext>
            </a:extLst>
          </p:cNvPr>
          <p:cNvCxnSpPr>
            <a:cxnSpLocks/>
          </p:cNvCxnSpPr>
          <p:nvPr userDrawn="1"/>
        </p:nvCxnSpPr>
        <p:spPr>
          <a:xfrm>
            <a:off x="447676" y="6305776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24">
            <a:extLst>
              <a:ext uri="{FF2B5EF4-FFF2-40B4-BE49-F238E27FC236}">
                <a16:creationId xmlns:a16="http://schemas.microsoft.com/office/drawing/2014/main" id="{C8AE413D-54A5-420E-44A5-FAE6CAF5A9C9}"/>
              </a:ext>
            </a:extLst>
          </p:cNvPr>
          <p:cNvSpPr/>
          <p:nvPr userDrawn="1"/>
        </p:nvSpPr>
        <p:spPr>
          <a:xfrm>
            <a:off x="0" y="0"/>
            <a:ext cx="228601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Rectangle 7">
            <a:extLst>
              <a:ext uri="{FF2B5EF4-FFF2-40B4-BE49-F238E27FC236}">
                <a16:creationId xmlns:a16="http://schemas.microsoft.com/office/drawing/2014/main" id="{2757D795-A5F3-FCAA-32F1-D7789324E825}"/>
              </a:ext>
            </a:extLst>
          </p:cNvPr>
          <p:cNvSpPr/>
          <p:nvPr userDrawn="1"/>
        </p:nvSpPr>
        <p:spPr>
          <a:xfrm>
            <a:off x="11884820" y="6172200"/>
            <a:ext cx="307182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Rectangle 8">
            <a:extLst>
              <a:ext uri="{FF2B5EF4-FFF2-40B4-BE49-F238E27FC236}">
                <a16:creationId xmlns:a16="http://schemas.microsoft.com/office/drawing/2014/main" id="{EEE3D2DD-251E-6277-6B6F-6545A0A92C7A}"/>
              </a:ext>
            </a:extLst>
          </p:cNvPr>
          <p:cNvSpPr/>
          <p:nvPr userDrawn="1"/>
        </p:nvSpPr>
        <p:spPr>
          <a:xfrm>
            <a:off x="11884819" y="6629401"/>
            <a:ext cx="307182" cy="228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5231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  <p:sldLayoutId id="2147483795" r:id="rId12"/>
    <p:sldLayoutId id="2147483796" r:id="rId13"/>
    <p:sldLayoutId id="2147483797" r:id="rId14"/>
    <p:sldLayoutId id="2147483798" r:id="rId15"/>
    <p:sldLayoutId id="2147483799" r:id="rId16"/>
    <p:sldLayoutId id="2147483800" r:id="rId17"/>
    <p:sldLayoutId id="2147483801" r:id="rId18"/>
    <p:sldLayoutId id="2147483802" r:id="rId19"/>
    <p:sldLayoutId id="2147483803" r:id="rId20"/>
    <p:sldLayoutId id="2147483804" r:id="rId21"/>
    <p:sldLayoutId id="2147483805" r:id="rId22"/>
    <p:sldLayoutId id="2147483806" r:id="rId23"/>
    <p:sldLayoutId id="2147483807" r:id="rId24"/>
    <p:sldLayoutId id="2147483808" r:id="rId25"/>
    <p:sldLayoutId id="2147483809" r:id="rId26"/>
    <p:sldLayoutId id="2147483810" r:id="rId27"/>
    <p:sldLayoutId id="2147483811" r:id="rId28"/>
    <p:sldLayoutId id="2147483812" r:id="rId29"/>
    <p:sldLayoutId id="2147483813" r:id="rId30"/>
    <p:sldLayoutId id="2147483814" r:id="rId31"/>
    <p:sldLayoutId id="2147483815" r:id="rId32"/>
    <p:sldLayoutId id="2147483816" r:id="rId33"/>
    <p:sldLayoutId id="2147483817" r:id="rId34"/>
    <p:sldLayoutId id="2147483818" r:id="rId35"/>
    <p:sldLayoutId id="2147483819" r:id="rId36"/>
    <p:sldLayoutId id="2147483820" r:id="rId37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4000" indent="-144000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accent2"/>
        </a:buClr>
        <a:buFont typeface="Wingdings" panose="05000000000000000000" pitchFamily="2" charset="2"/>
        <a:buChar char="§"/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accent2"/>
        </a:buClr>
        <a:buFont typeface="Arial" panose="020B0604020202020204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468000" indent="-172800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accent3"/>
        </a:buClr>
        <a:buFont typeface="Wingdings" panose="05000000000000000000" pitchFamily="2" charset="2"/>
        <a:buChar char="§"/>
        <a:defRPr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612000" indent="-144000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accent3"/>
        </a:buClr>
        <a:buFont typeface="Arial" panose="020B0604020202020204" pitchFamily="34" charset="0"/>
        <a:buChar char="–"/>
        <a:defRPr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792000" indent="-172800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accent4"/>
        </a:buClr>
        <a:buFont typeface="Wingdings" panose="05000000000000000000" pitchFamily="2" charset="2"/>
        <a:buChar char="§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44" userDrawn="1">
          <p15:clr>
            <a:srgbClr val="F26B43"/>
          </p15:clr>
        </p15:guide>
        <p15:guide id="2" pos="144" userDrawn="1">
          <p15:clr>
            <a:srgbClr val="F26B43"/>
          </p15:clr>
        </p15:guide>
        <p15:guide id="3" pos="288" userDrawn="1">
          <p15:clr>
            <a:srgbClr val="F26B43"/>
          </p15:clr>
        </p15:guide>
        <p15:guide id="4" pos="432" userDrawn="1">
          <p15:clr>
            <a:srgbClr val="F26B43"/>
          </p15:clr>
        </p15:guide>
        <p15:guide id="5" pos="576" userDrawn="1">
          <p15:clr>
            <a:srgbClr val="F26B43"/>
          </p15:clr>
        </p15:guide>
        <p15:guide id="6" pos="720" userDrawn="1">
          <p15:clr>
            <a:srgbClr val="F26B43"/>
          </p15:clr>
        </p15:guide>
        <p15:guide id="7" pos="865" userDrawn="1">
          <p15:clr>
            <a:srgbClr val="F26B43"/>
          </p15:clr>
        </p15:guide>
        <p15:guide id="8" pos="1009" userDrawn="1">
          <p15:clr>
            <a:srgbClr val="F26B43"/>
          </p15:clr>
        </p15:guide>
        <p15:guide id="9" pos="1152" userDrawn="1">
          <p15:clr>
            <a:srgbClr val="F26B43"/>
          </p15:clr>
        </p15:guide>
        <p15:guide id="10" pos="1296" userDrawn="1">
          <p15:clr>
            <a:srgbClr val="F26B43"/>
          </p15:clr>
        </p15:guide>
        <p15:guide id="11" pos="1440" userDrawn="1">
          <p15:clr>
            <a:srgbClr val="F26B43"/>
          </p15:clr>
        </p15:guide>
        <p15:guide id="12" pos="1584" userDrawn="1">
          <p15:clr>
            <a:srgbClr val="F26B43"/>
          </p15:clr>
        </p15:guide>
        <p15:guide id="13" pos="1728" userDrawn="1">
          <p15:clr>
            <a:srgbClr val="F26B43"/>
          </p15:clr>
        </p15:guide>
        <p15:guide id="14" pos="1872" userDrawn="1">
          <p15:clr>
            <a:srgbClr val="F26B43"/>
          </p15:clr>
        </p15:guide>
        <p15:guide id="15" pos="2016" userDrawn="1">
          <p15:clr>
            <a:srgbClr val="F26B43"/>
          </p15:clr>
        </p15:guide>
        <p15:guide id="16" pos="2160" userDrawn="1">
          <p15:clr>
            <a:srgbClr val="F26B43"/>
          </p15:clr>
        </p15:guide>
        <p15:guide id="17" pos="2304" userDrawn="1">
          <p15:clr>
            <a:srgbClr val="F26B43"/>
          </p15:clr>
        </p15:guide>
        <p15:guide id="18" pos="2448" userDrawn="1">
          <p15:clr>
            <a:srgbClr val="F26B43"/>
          </p15:clr>
        </p15:guide>
        <p15:guide id="19" pos="2592" userDrawn="1">
          <p15:clr>
            <a:srgbClr val="F26B43"/>
          </p15:clr>
        </p15:guide>
        <p15:guide id="20" pos="2736" userDrawn="1">
          <p15:clr>
            <a:srgbClr val="F26B43"/>
          </p15:clr>
        </p15:guide>
        <p15:guide id="21" pos="2880" userDrawn="1">
          <p15:clr>
            <a:srgbClr val="F26B43"/>
          </p15:clr>
        </p15:guide>
        <p15:guide id="22" pos="3024" userDrawn="1">
          <p15:clr>
            <a:srgbClr val="F26B43"/>
          </p15:clr>
        </p15:guide>
        <p15:guide id="23" pos="3169" userDrawn="1">
          <p15:clr>
            <a:srgbClr val="F26B43"/>
          </p15:clr>
        </p15:guide>
        <p15:guide id="24" pos="3312" userDrawn="1">
          <p15:clr>
            <a:srgbClr val="F26B43"/>
          </p15:clr>
        </p15:guide>
        <p15:guide id="25" pos="3456" userDrawn="1">
          <p15:clr>
            <a:srgbClr val="F26B43"/>
          </p15:clr>
        </p15:guide>
        <p15:guide id="26" pos="3600" userDrawn="1">
          <p15:clr>
            <a:srgbClr val="F26B43"/>
          </p15:clr>
        </p15:guide>
        <p15:guide id="27" pos="3744" userDrawn="1">
          <p15:clr>
            <a:srgbClr val="F26B43"/>
          </p15:clr>
        </p15:guide>
        <p15:guide id="28" pos="3888" userDrawn="1">
          <p15:clr>
            <a:srgbClr val="F26B43"/>
          </p15:clr>
        </p15:guide>
        <p15:guide id="29" pos="4032" userDrawn="1">
          <p15:clr>
            <a:srgbClr val="F26B43"/>
          </p15:clr>
        </p15:guide>
        <p15:guide id="30" pos="4176" userDrawn="1">
          <p15:clr>
            <a:srgbClr val="F26B43"/>
          </p15:clr>
        </p15:guide>
        <p15:guide id="31" pos="4320" userDrawn="1">
          <p15:clr>
            <a:srgbClr val="F26B43"/>
          </p15:clr>
        </p15:guide>
        <p15:guide id="32" pos="4464" userDrawn="1">
          <p15:clr>
            <a:srgbClr val="F26B43"/>
          </p15:clr>
        </p15:guide>
        <p15:guide id="33" pos="4608" userDrawn="1">
          <p15:clr>
            <a:srgbClr val="F26B43"/>
          </p15:clr>
        </p15:guide>
        <p15:guide id="34" pos="4752" userDrawn="1">
          <p15:clr>
            <a:srgbClr val="F26B43"/>
          </p15:clr>
        </p15:guide>
        <p15:guide id="35" pos="4896" userDrawn="1">
          <p15:clr>
            <a:srgbClr val="F26B43"/>
          </p15:clr>
        </p15:guide>
        <p15:guide id="36" pos="5040" userDrawn="1">
          <p15:clr>
            <a:srgbClr val="F26B43"/>
          </p15:clr>
        </p15:guide>
        <p15:guide id="37" pos="5183" userDrawn="1">
          <p15:clr>
            <a:srgbClr val="F26B43"/>
          </p15:clr>
        </p15:guide>
        <p15:guide id="38" pos="5327" userDrawn="1">
          <p15:clr>
            <a:srgbClr val="F26B43"/>
          </p15:clr>
        </p15:guide>
        <p15:guide id="39" pos="5472" userDrawn="1">
          <p15:clr>
            <a:srgbClr val="F26B43"/>
          </p15:clr>
        </p15:guide>
        <p15:guide id="40" pos="5616" userDrawn="1">
          <p15:clr>
            <a:srgbClr val="F26B43"/>
          </p15:clr>
        </p15:guide>
        <p15:guide id="41" pos="5760" userDrawn="1">
          <p15:clr>
            <a:srgbClr val="F26B43"/>
          </p15:clr>
        </p15:guide>
        <p15:guide id="42" pos="5904" userDrawn="1">
          <p15:clr>
            <a:srgbClr val="F26B43"/>
          </p15:clr>
        </p15:guide>
        <p15:guide id="43" pos="6048" userDrawn="1">
          <p15:clr>
            <a:srgbClr val="F26B43"/>
          </p15:clr>
        </p15:guide>
        <p15:guide id="44" pos="6192" userDrawn="1">
          <p15:clr>
            <a:srgbClr val="F26B43"/>
          </p15:clr>
        </p15:guide>
        <p15:guide id="45" pos="6336" userDrawn="1">
          <p15:clr>
            <a:srgbClr val="F26B43"/>
          </p15:clr>
        </p15:guide>
        <p15:guide id="46" pos="6480" userDrawn="1">
          <p15:clr>
            <a:srgbClr val="F26B43"/>
          </p15:clr>
        </p15:guide>
        <p15:guide id="47" pos="6624" userDrawn="1">
          <p15:clr>
            <a:srgbClr val="F26B43"/>
          </p15:clr>
        </p15:guide>
        <p15:guide id="48" pos="6768" userDrawn="1">
          <p15:clr>
            <a:srgbClr val="F26B43"/>
          </p15:clr>
        </p15:guide>
        <p15:guide id="49" pos="6912" userDrawn="1">
          <p15:clr>
            <a:srgbClr val="F26B43"/>
          </p15:clr>
        </p15:guide>
        <p15:guide id="50" pos="7056" userDrawn="1">
          <p15:clr>
            <a:srgbClr val="F26B43"/>
          </p15:clr>
        </p15:guide>
        <p15:guide id="51" pos="7200" userDrawn="1">
          <p15:clr>
            <a:srgbClr val="F26B43"/>
          </p15:clr>
        </p15:guide>
        <p15:guide id="52" pos="7343" userDrawn="1">
          <p15:clr>
            <a:srgbClr val="F26B43"/>
          </p15:clr>
        </p15:guide>
        <p15:guide id="53" pos="7487" userDrawn="1">
          <p15:clr>
            <a:srgbClr val="F26B43"/>
          </p15:clr>
        </p15:guide>
        <p15:guide id="54" pos="7632" userDrawn="1">
          <p15:clr>
            <a:srgbClr val="F26B43"/>
          </p15:clr>
        </p15:guide>
        <p15:guide id="55" orient="horz" pos="288" userDrawn="1">
          <p15:clr>
            <a:srgbClr val="F26B43"/>
          </p15:clr>
        </p15:guide>
        <p15:guide id="56" orient="horz" pos="432" userDrawn="1">
          <p15:clr>
            <a:srgbClr val="F26B43"/>
          </p15:clr>
        </p15:guide>
        <p15:guide id="57" orient="horz" pos="576" userDrawn="1">
          <p15:clr>
            <a:srgbClr val="F26B43"/>
          </p15:clr>
        </p15:guide>
        <p15:guide id="58" orient="horz" pos="720" userDrawn="1">
          <p15:clr>
            <a:srgbClr val="F26B43"/>
          </p15:clr>
        </p15:guide>
        <p15:guide id="59" orient="horz" pos="864" userDrawn="1">
          <p15:clr>
            <a:srgbClr val="F26B43"/>
          </p15:clr>
        </p15:guide>
        <p15:guide id="60" orient="horz" pos="1008" userDrawn="1">
          <p15:clr>
            <a:srgbClr val="F26B43"/>
          </p15:clr>
        </p15:guide>
        <p15:guide id="61" orient="horz" pos="1152" userDrawn="1">
          <p15:clr>
            <a:srgbClr val="F26B43"/>
          </p15:clr>
        </p15:guide>
        <p15:guide id="62" orient="horz" pos="1296" userDrawn="1">
          <p15:clr>
            <a:srgbClr val="F26B43"/>
          </p15:clr>
        </p15:guide>
        <p15:guide id="63" orient="horz" pos="1440" userDrawn="1">
          <p15:clr>
            <a:srgbClr val="F26B43"/>
          </p15:clr>
        </p15:guide>
        <p15:guide id="64" orient="horz" pos="1584" userDrawn="1">
          <p15:clr>
            <a:srgbClr val="F26B43"/>
          </p15:clr>
        </p15:guide>
        <p15:guide id="65" orient="horz" pos="1728" userDrawn="1">
          <p15:clr>
            <a:srgbClr val="F26B43"/>
          </p15:clr>
        </p15:guide>
        <p15:guide id="66" orient="horz" pos="1872" userDrawn="1">
          <p15:clr>
            <a:srgbClr val="F26B43"/>
          </p15:clr>
        </p15:guide>
        <p15:guide id="67" orient="horz" pos="2016" userDrawn="1">
          <p15:clr>
            <a:srgbClr val="F26B43"/>
          </p15:clr>
        </p15:guide>
        <p15:guide id="68" orient="horz" pos="2160" userDrawn="1">
          <p15:clr>
            <a:srgbClr val="F26B43"/>
          </p15:clr>
        </p15:guide>
        <p15:guide id="69" orient="horz" pos="2304" userDrawn="1">
          <p15:clr>
            <a:srgbClr val="F26B43"/>
          </p15:clr>
        </p15:guide>
        <p15:guide id="70" orient="horz" pos="2448" userDrawn="1">
          <p15:clr>
            <a:srgbClr val="F26B43"/>
          </p15:clr>
        </p15:guide>
        <p15:guide id="71" orient="horz" pos="2592" userDrawn="1">
          <p15:clr>
            <a:srgbClr val="F26B43"/>
          </p15:clr>
        </p15:guide>
        <p15:guide id="72" orient="horz" pos="2736" userDrawn="1">
          <p15:clr>
            <a:srgbClr val="F26B43"/>
          </p15:clr>
        </p15:guide>
        <p15:guide id="73" orient="horz" pos="2880" userDrawn="1">
          <p15:clr>
            <a:srgbClr val="F26B43"/>
          </p15:clr>
        </p15:guide>
        <p15:guide id="74" orient="horz" pos="3024" userDrawn="1">
          <p15:clr>
            <a:srgbClr val="F26B43"/>
          </p15:clr>
        </p15:guide>
        <p15:guide id="75" orient="horz" pos="3168" userDrawn="1">
          <p15:clr>
            <a:srgbClr val="F26B43"/>
          </p15:clr>
        </p15:guide>
        <p15:guide id="76" orient="horz" pos="3312" userDrawn="1">
          <p15:clr>
            <a:srgbClr val="F26B43"/>
          </p15:clr>
        </p15:guide>
        <p15:guide id="77" orient="horz" pos="3456" userDrawn="1">
          <p15:clr>
            <a:srgbClr val="F26B43"/>
          </p15:clr>
        </p15:guide>
        <p15:guide id="78" orient="horz" pos="3600" userDrawn="1">
          <p15:clr>
            <a:srgbClr val="F26B43"/>
          </p15:clr>
        </p15:guide>
        <p15:guide id="79" orient="horz" pos="3744" userDrawn="1">
          <p15:clr>
            <a:srgbClr val="F26B43"/>
          </p15:clr>
        </p15:guide>
        <p15:guide id="80" orient="horz" pos="3888" userDrawn="1">
          <p15:clr>
            <a:srgbClr val="F26B43"/>
          </p15:clr>
        </p15:guide>
        <p15:guide id="81" orient="horz" pos="4032" userDrawn="1">
          <p15:clr>
            <a:srgbClr val="F26B43"/>
          </p15:clr>
        </p15:guide>
        <p15:guide id="82" orient="horz" pos="4176" userDrawn="1">
          <p15:clr>
            <a:srgbClr val="F26B43"/>
          </p15:clr>
        </p15:guide>
        <p15:guide id="83" orient="horz" pos="4320" userDrawn="1">
          <p15:clr>
            <a:srgbClr val="F26B43"/>
          </p15:clr>
        </p15:guide>
        <p15:guide id="84" orient="horz" userDrawn="1">
          <p15:clr>
            <a:srgbClr val="F26B43"/>
          </p15:clr>
        </p15:guide>
        <p15:guide id="86" pos="7680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66619"/>
            <a:ext cx="9601201" cy="2769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089031"/>
            <a:ext cx="11277596" cy="508316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68739"/>
            <a:ext cx="1028700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01401" y="6453350"/>
            <a:ext cx="5429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3" name="Straight Connector 16">
            <a:extLst>
              <a:ext uri="{FF2B5EF4-FFF2-40B4-BE49-F238E27FC236}">
                <a16:creationId xmlns:a16="http://schemas.microsoft.com/office/drawing/2014/main" id="{B60E7D4E-7E51-9251-3ADF-670C67681D99}"/>
              </a:ext>
            </a:extLst>
          </p:cNvPr>
          <p:cNvCxnSpPr>
            <a:cxnSpLocks/>
          </p:cNvCxnSpPr>
          <p:nvPr userDrawn="1"/>
        </p:nvCxnSpPr>
        <p:spPr>
          <a:xfrm>
            <a:off x="457200" y="914400"/>
            <a:ext cx="11277600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A2B32907-E376-5A10-0D25-AD0E8157FB6C}"/>
              </a:ext>
            </a:extLst>
          </p:cNvPr>
          <p:cNvPicPr>
            <a:picLocks noChangeAspect="1"/>
          </p:cNvPicPr>
          <p:nvPr userDrawn="1"/>
        </p:nvPicPr>
        <p:blipFill>
          <a:blip r:embed="rId3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1754" y="457202"/>
            <a:ext cx="1463042" cy="228601"/>
          </a:xfrm>
          <a:prstGeom prst="rect">
            <a:avLst/>
          </a:prstGeom>
        </p:spPr>
      </p:pic>
      <p:cxnSp>
        <p:nvCxnSpPr>
          <p:cNvPr id="30" name="Straight Connector 9">
            <a:extLst>
              <a:ext uri="{FF2B5EF4-FFF2-40B4-BE49-F238E27FC236}">
                <a16:creationId xmlns:a16="http://schemas.microsoft.com/office/drawing/2014/main" id="{A54DEAE7-39CF-53B6-2D42-5EA63D10C434}"/>
              </a:ext>
            </a:extLst>
          </p:cNvPr>
          <p:cNvCxnSpPr>
            <a:cxnSpLocks/>
          </p:cNvCxnSpPr>
          <p:nvPr userDrawn="1"/>
        </p:nvCxnSpPr>
        <p:spPr>
          <a:xfrm>
            <a:off x="447676" y="6305776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7">
            <a:extLst>
              <a:ext uri="{FF2B5EF4-FFF2-40B4-BE49-F238E27FC236}">
                <a16:creationId xmlns:a16="http://schemas.microsoft.com/office/drawing/2014/main" id="{B221CD24-1B39-B641-6D67-D11521CF1D46}"/>
              </a:ext>
            </a:extLst>
          </p:cNvPr>
          <p:cNvSpPr/>
          <p:nvPr userDrawn="1"/>
        </p:nvSpPr>
        <p:spPr>
          <a:xfrm>
            <a:off x="-2" y="5943603"/>
            <a:ext cx="230400" cy="4571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3" name="Rectangle 8">
            <a:extLst>
              <a:ext uri="{FF2B5EF4-FFF2-40B4-BE49-F238E27FC236}">
                <a16:creationId xmlns:a16="http://schemas.microsoft.com/office/drawing/2014/main" id="{45036145-0D0A-B1F1-C914-A71F10304958}"/>
              </a:ext>
            </a:extLst>
          </p:cNvPr>
          <p:cNvSpPr/>
          <p:nvPr userDrawn="1"/>
        </p:nvSpPr>
        <p:spPr>
          <a:xfrm>
            <a:off x="0" y="6400802"/>
            <a:ext cx="230400" cy="4571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4" name="Rectangle 24">
            <a:extLst>
              <a:ext uri="{FF2B5EF4-FFF2-40B4-BE49-F238E27FC236}">
                <a16:creationId xmlns:a16="http://schemas.microsoft.com/office/drawing/2014/main" id="{A55CDC6A-CB42-CB31-51FD-63CF04331EA9}"/>
              </a:ext>
            </a:extLst>
          </p:cNvPr>
          <p:cNvSpPr/>
          <p:nvPr userDrawn="1"/>
        </p:nvSpPr>
        <p:spPr>
          <a:xfrm>
            <a:off x="-2" y="1"/>
            <a:ext cx="230400" cy="2285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6795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  <p:sldLayoutId id="2147483831" r:id="rId10"/>
    <p:sldLayoutId id="2147483832" r:id="rId11"/>
    <p:sldLayoutId id="2147483833" r:id="rId12"/>
    <p:sldLayoutId id="2147483834" r:id="rId13"/>
    <p:sldLayoutId id="2147483835" r:id="rId14"/>
    <p:sldLayoutId id="2147483836" r:id="rId15"/>
    <p:sldLayoutId id="2147483837" r:id="rId16"/>
    <p:sldLayoutId id="2147483838" r:id="rId17"/>
    <p:sldLayoutId id="2147483839" r:id="rId18"/>
    <p:sldLayoutId id="2147483840" r:id="rId19"/>
    <p:sldLayoutId id="2147483841" r:id="rId20"/>
    <p:sldLayoutId id="2147483842" r:id="rId21"/>
    <p:sldLayoutId id="2147483843" r:id="rId22"/>
    <p:sldLayoutId id="2147483844" r:id="rId23"/>
    <p:sldLayoutId id="2147483845" r:id="rId24"/>
    <p:sldLayoutId id="2147483846" r:id="rId25"/>
    <p:sldLayoutId id="2147483847" r:id="rId26"/>
    <p:sldLayoutId id="2147483848" r:id="rId27"/>
    <p:sldLayoutId id="2147483849" r:id="rId28"/>
    <p:sldLayoutId id="2147483850" r:id="rId29"/>
    <p:sldLayoutId id="2147483851" r:id="rId30"/>
    <p:sldLayoutId id="2147483852" r:id="rId31"/>
    <p:sldLayoutId id="2147483853" r:id="rId32"/>
    <p:sldLayoutId id="2147483854" r:id="rId33"/>
    <p:sldLayoutId id="2147483855" r:id="rId34"/>
    <p:sldLayoutId id="2147483856" r:id="rId35"/>
    <p:sldLayoutId id="2147483857" r:id="rId36"/>
    <p:sldLayoutId id="2147483858" r:id="rId37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4000" indent="-144000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accent2"/>
        </a:buClr>
        <a:buFont typeface="Wingdings" panose="05000000000000000000" pitchFamily="2" charset="2"/>
        <a:buChar char="§"/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accent2"/>
        </a:buClr>
        <a:buFont typeface="Arial" panose="020B0604020202020204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468000" indent="-172800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accent3"/>
        </a:buClr>
        <a:buFont typeface="Wingdings" panose="05000000000000000000" pitchFamily="2" charset="2"/>
        <a:buChar char="§"/>
        <a:defRPr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612000" indent="-144000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accent3"/>
        </a:buClr>
        <a:buFont typeface="Arial" panose="020B0604020202020204" pitchFamily="34" charset="0"/>
        <a:buChar char="–"/>
        <a:defRPr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792000" indent="-172800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accent4"/>
        </a:buClr>
        <a:buFont typeface="Wingdings" panose="05000000000000000000" pitchFamily="2" charset="2"/>
        <a:buChar char="§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44" userDrawn="1">
          <p15:clr>
            <a:srgbClr val="F26B43"/>
          </p15:clr>
        </p15:guide>
        <p15:guide id="2" pos="144" userDrawn="1">
          <p15:clr>
            <a:srgbClr val="F26B43"/>
          </p15:clr>
        </p15:guide>
        <p15:guide id="3" pos="288" userDrawn="1">
          <p15:clr>
            <a:srgbClr val="F26B43"/>
          </p15:clr>
        </p15:guide>
        <p15:guide id="4" pos="432" userDrawn="1">
          <p15:clr>
            <a:srgbClr val="F26B43"/>
          </p15:clr>
        </p15:guide>
        <p15:guide id="5" pos="576" userDrawn="1">
          <p15:clr>
            <a:srgbClr val="F26B43"/>
          </p15:clr>
        </p15:guide>
        <p15:guide id="6" pos="720" userDrawn="1">
          <p15:clr>
            <a:srgbClr val="F26B43"/>
          </p15:clr>
        </p15:guide>
        <p15:guide id="7" pos="865" userDrawn="1">
          <p15:clr>
            <a:srgbClr val="F26B43"/>
          </p15:clr>
        </p15:guide>
        <p15:guide id="8" pos="1009" userDrawn="1">
          <p15:clr>
            <a:srgbClr val="F26B43"/>
          </p15:clr>
        </p15:guide>
        <p15:guide id="9" pos="1152" userDrawn="1">
          <p15:clr>
            <a:srgbClr val="F26B43"/>
          </p15:clr>
        </p15:guide>
        <p15:guide id="10" pos="1296" userDrawn="1">
          <p15:clr>
            <a:srgbClr val="F26B43"/>
          </p15:clr>
        </p15:guide>
        <p15:guide id="11" pos="1440" userDrawn="1">
          <p15:clr>
            <a:srgbClr val="F26B43"/>
          </p15:clr>
        </p15:guide>
        <p15:guide id="12" pos="1584" userDrawn="1">
          <p15:clr>
            <a:srgbClr val="F26B43"/>
          </p15:clr>
        </p15:guide>
        <p15:guide id="13" pos="1728" userDrawn="1">
          <p15:clr>
            <a:srgbClr val="F26B43"/>
          </p15:clr>
        </p15:guide>
        <p15:guide id="14" pos="1872" userDrawn="1">
          <p15:clr>
            <a:srgbClr val="F26B43"/>
          </p15:clr>
        </p15:guide>
        <p15:guide id="15" pos="2016" userDrawn="1">
          <p15:clr>
            <a:srgbClr val="F26B43"/>
          </p15:clr>
        </p15:guide>
        <p15:guide id="16" pos="2160" userDrawn="1">
          <p15:clr>
            <a:srgbClr val="F26B43"/>
          </p15:clr>
        </p15:guide>
        <p15:guide id="17" pos="2304" userDrawn="1">
          <p15:clr>
            <a:srgbClr val="F26B43"/>
          </p15:clr>
        </p15:guide>
        <p15:guide id="18" pos="2448" userDrawn="1">
          <p15:clr>
            <a:srgbClr val="F26B43"/>
          </p15:clr>
        </p15:guide>
        <p15:guide id="19" pos="2592" userDrawn="1">
          <p15:clr>
            <a:srgbClr val="F26B43"/>
          </p15:clr>
        </p15:guide>
        <p15:guide id="20" pos="2736" userDrawn="1">
          <p15:clr>
            <a:srgbClr val="F26B43"/>
          </p15:clr>
        </p15:guide>
        <p15:guide id="21" pos="2880" userDrawn="1">
          <p15:clr>
            <a:srgbClr val="F26B43"/>
          </p15:clr>
        </p15:guide>
        <p15:guide id="22" pos="3024" userDrawn="1">
          <p15:clr>
            <a:srgbClr val="F26B43"/>
          </p15:clr>
        </p15:guide>
        <p15:guide id="23" pos="3169" userDrawn="1">
          <p15:clr>
            <a:srgbClr val="F26B43"/>
          </p15:clr>
        </p15:guide>
        <p15:guide id="24" pos="3312" userDrawn="1">
          <p15:clr>
            <a:srgbClr val="F26B43"/>
          </p15:clr>
        </p15:guide>
        <p15:guide id="25" pos="3456" userDrawn="1">
          <p15:clr>
            <a:srgbClr val="F26B43"/>
          </p15:clr>
        </p15:guide>
        <p15:guide id="26" pos="3600" userDrawn="1">
          <p15:clr>
            <a:srgbClr val="F26B43"/>
          </p15:clr>
        </p15:guide>
        <p15:guide id="27" pos="3744" userDrawn="1">
          <p15:clr>
            <a:srgbClr val="F26B43"/>
          </p15:clr>
        </p15:guide>
        <p15:guide id="28" pos="3888" userDrawn="1">
          <p15:clr>
            <a:srgbClr val="F26B43"/>
          </p15:clr>
        </p15:guide>
        <p15:guide id="29" pos="4032" userDrawn="1">
          <p15:clr>
            <a:srgbClr val="F26B43"/>
          </p15:clr>
        </p15:guide>
        <p15:guide id="30" pos="4176" userDrawn="1">
          <p15:clr>
            <a:srgbClr val="F26B43"/>
          </p15:clr>
        </p15:guide>
        <p15:guide id="31" pos="4320" userDrawn="1">
          <p15:clr>
            <a:srgbClr val="F26B43"/>
          </p15:clr>
        </p15:guide>
        <p15:guide id="32" pos="4464" userDrawn="1">
          <p15:clr>
            <a:srgbClr val="F26B43"/>
          </p15:clr>
        </p15:guide>
        <p15:guide id="33" pos="4608" userDrawn="1">
          <p15:clr>
            <a:srgbClr val="F26B43"/>
          </p15:clr>
        </p15:guide>
        <p15:guide id="34" pos="4752" userDrawn="1">
          <p15:clr>
            <a:srgbClr val="F26B43"/>
          </p15:clr>
        </p15:guide>
        <p15:guide id="35" pos="4896" userDrawn="1">
          <p15:clr>
            <a:srgbClr val="F26B43"/>
          </p15:clr>
        </p15:guide>
        <p15:guide id="36" pos="5040" userDrawn="1">
          <p15:clr>
            <a:srgbClr val="F26B43"/>
          </p15:clr>
        </p15:guide>
        <p15:guide id="37" pos="5183" userDrawn="1">
          <p15:clr>
            <a:srgbClr val="F26B43"/>
          </p15:clr>
        </p15:guide>
        <p15:guide id="38" pos="5327" userDrawn="1">
          <p15:clr>
            <a:srgbClr val="F26B43"/>
          </p15:clr>
        </p15:guide>
        <p15:guide id="39" pos="5472" userDrawn="1">
          <p15:clr>
            <a:srgbClr val="F26B43"/>
          </p15:clr>
        </p15:guide>
        <p15:guide id="40" pos="5616" userDrawn="1">
          <p15:clr>
            <a:srgbClr val="F26B43"/>
          </p15:clr>
        </p15:guide>
        <p15:guide id="41" pos="5760" userDrawn="1">
          <p15:clr>
            <a:srgbClr val="F26B43"/>
          </p15:clr>
        </p15:guide>
        <p15:guide id="42" pos="5904" userDrawn="1">
          <p15:clr>
            <a:srgbClr val="F26B43"/>
          </p15:clr>
        </p15:guide>
        <p15:guide id="43" pos="6048" userDrawn="1">
          <p15:clr>
            <a:srgbClr val="F26B43"/>
          </p15:clr>
        </p15:guide>
        <p15:guide id="44" pos="6192" userDrawn="1">
          <p15:clr>
            <a:srgbClr val="F26B43"/>
          </p15:clr>
        </p15:guide>
        <p15:guide id="45" pos="6336" userDrawn="1">
          <p15:clr>
            <a:srgbClr val="F26B43"/>
          </p15:clr>
        </p15:guide>
        <p15:guide id="46" pos="6480" userDrawn="1">
          <p15:clr>
            <a:srgbClr val="F26B43"/>
          </p15:clr>
        </p15:guide>
        <p15:guide id="47" pos="6624" userDrawn="1">
          <p15:clr>
            <a:srgbClr val="F26B43"/>
          </p15:clr>
        </p15:guide>
        <p15:guide id="48" pos="6768" userDrawn="1">
          <p15:clr>
            <a:srgbClr val="F26B43"/>
          </p15:clr>
        </p15:guide>
        <p15:guide id="49" pos="6912" userDrawn="1">
          <p15:clr>
            <a:srgbClr val="F26B43"/>
          </p15:clr>
        </p15:guide>
        <p15:guide id="50" pos="7056" userDrawn="1">
          <p15:clr>
            <a:srgbClr val="F26B43"/>
          </p15:clr>
        </p15:guide>
        <p15:guide id="51" pos="7200" userDrawn="1">
          <p15:clr>
            <a:srgbClr val="F26B43"/>
          </p15:clr>
        </p15:guide>
        <p15:guide id="52" pos="7343" userDrawn="1">
          <p15:clr>
            <a:srgbClr val="F26B43"/>
          </p15:clr>
        </p15:guide>
        <p15:guide id="53" pos="7487" userDrawn="1">
          <p15:clr>
            <a:srgbClr val="F26B43"/>
          </p15:clr>
        </p15:guide>
        <p15:guide id="54" pos="7632" userDrawn="1">
          <p15:clr>
            <a:srgbClr val="F26B43"/>
          </p15:clr>
        </p15:guide>
        <p15:guide id="55" orient="horz" pos="288" userDrawn="1">
          <p15:clr>
            <a:srgbClr val="F26B43"/>
          </p15:clr>
        </p15:guide>
        <p15:guide id="56" orient="horz" pos="432" userDrawn="1">
          <p15:clr>
            <a:srgbClr val="F26B43"/>
          </p15:clr>
        </p15:guide>
        <p15:guide id="57" orient="horz" pos="576" userDrawn="1">
          <p15:clr>
            <a:srgbClr val="F26B43"/>
          </p15:clr>
        </p15:guide>
        <p15:guide id="58" orient="horz" pos="720" userDrawn="1">
          <p15:clr>
            <a:srgbClr val="F26B43"/>
          </p15:clr>
        </p15:guide>
        <p15:guide id="59" orient="horz" pos="864" userDrawn="1">
          <p15:clr>
            <a:srgbClr val="F26B43"/>
          </p15:clr>
        </p15:guide>
        <p15:guide id="60" orient="horz" pos="1008" userDrawn="1">
          <p15:clr>
            <a:srgbClr val="F26B43"/>
          </p15:clr>
        </p15:guide>
        <p15:guide id="61" orient="horz" pos="1152" userDrawn="1">
          <p15:clr>
            <a:srgbClr val="F26B43"/>
          </p15:clr>
        </p15:guide>
        <p15:guide id="62" orient="horz" pos="1296" userDrawn="1">
          <p15:clr>
            <a:srgbClr val="F26B43"/>
          </p15:clr>
        </p15:guide>
        <p15:guide id="63" orient="horz" pos="1440" userDrawn="1">
          <p15:clr>
            <a:srgbClr val="F26B43"/>
          </p15:clr>
        </p15:guide>
        <p15:guide id="64" orient="horz" pos="1584" userDrawn="1">
          <p15:clr>
            <a:srgbClr val="F26B43"/>
          </p15:clr>
        </p15:guide>
        <p15:guide id="65" orient="horz" pos="1728" userDrawn="1">
          <p15:clr>
            <a:srgbClr val="F26B43"/>
          </p15:clr>
        </p15:guide>
        <p15:guide id="66" orient="horz" pos="1872" userDrawn="1">
          <p15:clr>
            <a:srgbClr val="F26B43"/>
          </p15:clr>
        </p15:guide>
        <p15:guide id="67" orient="horz" pos="2016" userDrawn="1">
          <p15:clr>
            <a:srgbClr val="F26B43"/>
          </p15:clr>
        </p15:guide>
        <p15:guide id="68" orient="horz" pos="2160" userDrawn="1">
          <p15:clr>
            <a:srgbClr val="F26B43"/>
          </p15:clr>
        </p15:guide>
        <p15:guide id="69" orient="horz" pos="2304" userDrawn="1">
          <p15:clr>
            <a:srgbClr val="F26B43"/>
          </p15:clr>
        </p15:guide>
        <p15:guide id="70" orient="horz" pos="2448" userDrawn="1">
          <p15:clr>
            <a:srgbClr val="F26B43"/>
          </p15:clr>
        </p15:guide>
        <p15:guide id="71" orient="horz" pos="2592" userDrawn="1">
          <p15:clr>
            <a:srgbClr val="F26B43"/>
          </p15:clr>
        </p15:guide>
        <p15:guide id="72" orient="horz" pos="2736" userDrawn="1">
          <p15:clr>
            <a:srgbClr val="F26B43"/>
          </p15:clr>
        </p15:guide>
        <p15:guide id="73" orient="horz" pos="2880" userDrawn="1">
          <p15:clr>
            <a:srgbClr val="F26B43"/>
          </p15:clr>
        </p15:guide>
        <p15:guide id="74" orient="horz" pos="3024" userDrawn="1">
          <p15:clr>
            <a:srgbClr val="F26B43"/>
          </p15:clr>
        </p15:guide>
        <p15:guide id="75" orient="horz" pos="3168" userDrawn="1">
          <p15:clr>
            <a:srgbClr val="F26B43"/>
          </p15:clr>
        </p15:guide>
        <p15:guide id="76" orient="horz" pos="3312" userDrawn="1">
          <p15:clr>
            <a:srgbClr val="F26B43"/>
          </p15:clr>
        </p15:guide>
        <p15:guide id="77" orient="horz" pos="3456" userDrawn="1">
          <p15:clr>
            <a:srgbClr val="F26B43"/>
          </p15:clr>
        </p15:guide>
        <p15:guide id="78" orient="horz" pos="3600" userDrawn="1">
          <p15:clr>
            <a:srgbClr val="F26B43"/>
          </p15:clr>
        </p15:guide>
        <p15:guide id="79" orient="horz" pos="3744" userDrawn="1">
          <p15:clr>
            <a:srgbClr val="F26B43"/>
          </p15:clr>
        </p15:guide>
        <p15:guide id="80" orient="horz" pos="3888" userDrawn="1">
          <p15:clr>
            <a:srgbClr val="F26B43"/>
          </p15:clr>
        </p15:guide>
        <p15:guide id="81" orient="horz" pos="4032" userDrawn="1">
          <p15:clr>
            <a:srgbClr val="F26B43"/>
          </p15:clr>
        </p15:guide>
        <p15:guide id="82" orient="horz" pos="4176" userDrawn="1">
          <p15:clr>
            <a:srgbClr val="F26B43"/>
          </p15:clr>
        </p15:guide>
        <p15:guide id="83" orient="horz" pos="4320" userDrawn="1">
          <p15:clr>
            <a:srgbClr val="F26B43"/>
          </p15:clr>
        </p15:guide>
        <p15:guide id="84" orient="horz" userDrawn="1">
          <p15:clr>
            <a:srgbClr val="F26B43"/>
          </p15:clr>
        </p15:guide>
        <p15:guide id="86" pos="7680" userDrawn="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custDataLst>
              <p:tags r:id="rId48"/>
            </p:custDataLst>
            <p:extLst>
              <p:ext uri="{D42A27DB-BD31-4B8C-83A1-F6EECF244321}">
                <p14:modId xmlns:p14="http://schemas.microsoft.com/office/powerpoint/2010/main" val="23043012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86" name="Слайд think-cell" r:id="rId50" imgW="470" imgH="469" progId="TCLayout.ActiveDocument.1">
                  <p:embed/>
                </p:oleObj>
              </mc:Choice>
              <mc:Fallback>
                <p:oleObj name="Слайд think-cell" r:id="rId50" imgW="470" imgH="469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ик 2" hidden="1"/>
          <p:cNvSpPr/>
          <p:nvPr userDrawn="1">
            <p:custDataLst>
              <p:tags r:id="rId49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 defTabSz="914400"/>
            <a:endParaRPr lang="en-US" sz="2000" b="1" dirty="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96ED78B-0F34-4CEB-A787-8CD6DEA7D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675" y="439408"/>
            <a:ext cx="9566670" cy="276999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F8B8A5-C1E5-477B-B9D7-6C70B0C8CB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0950" y="6454277"/>
            <a:ext cx="33337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defTabSz="914400"/>
            <a:fld id="{625459FB-06E6-45FD-BA35-F4B03FA02066}" type="slidenum">
              <a:rPr lang="en-US" smtClean="0">
                <a:solidFill>
                  <a:srgbClr val="000000"/>
                </a:solidFill>
              </a:rPr>
              <a:pPr defTabSz="914400"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EB59802-BD4F-4539-9450-1E26DF6D19CC}"/>
              </a:ext>
            </a:extLst>
          </p:cNvPr>
          <p:cNvCxnSpPr>
            <a:cxnSpLocks/>
          </p:cNvCxnSpPr>
          <p:nvPr userDrawn="1"/>
        </p:nvCxnSpPr>
        <p:spPr>
          <a:xfrm>
            <a:off x="447677" y="832417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0842B67-EA6D-4958-B375-E5330C516946}"/>
              </a:ext>
            </a:extLst>
          </p:cNvPr>
          <p:cNvCxnSpPr>
            <a:cxnSpLocks/>
          </p:cNvCxnSpPr>
          <p:nvPr userDrawn="1"/>
        </p:nvCxnSpPr>
        <p:spPr>
          <a:xfrm>
            <a:off x="447677" y="6380001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353FFA94-442A-4128-BA07-1B6109C05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7674" y="6423496"/>
            <a:ext cx="10852785" cy="23083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914400"/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BDF74BA-6CAF-4014-8F6C-5E97C40275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7674" y="947260"/>
            <a:ext cx="11287124" cy="533638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17582D03-8BE6-4504-914B-9C19B4AED5FF}"/>
              </a:ext>
            </a:extLst>
          </p:cNvPr>
          <p:cNvPicPr>
            <a:picLocks noChangeAspect="1"/>
          </p:cNvPicPr>
          <p:nvPr userDrawn="1"/>
        </p:nvPicPr>
        <p:blipFill>
          <a:blip r:embed="rId5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3"/>
              </a:ext>
            </a:extLst>
          </a:blip>
          <a:srcRect/>
          <a:stretch/>
        </p:blipFill>
        <p:spPr>
          <a:xfrm>
            <a:off x="10468285" y="498216"/>
            <a:ext cx="1266517" cy="160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931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0" r:id="rId1"/>
    <p:sldLayoutId id="2147483861" r:id="rId2"/>
    <p:sldLayoutId id="2147483862" r:id="rId3"/>
    <p:sldLayoutId id="2147483863" r:id="rId4"/>
    <p:sldLayoutId id="2147483864" r:id="rId5"/>
    <p:sldLayoutId id="2147483865" r:id="rId6"/>
    <p:sldLayoutId id="2147483866" r:id="rId7"/>
    <p:sldLayoutId id="2147483867" r:id="rId8"/>
    <p:sldLayoutId id="2147483868" r:id="rId9"/>
    <p:sldLayoutId id="2147483869" r:id="rId10"/>
    <p:sldLayoutId id="2147483870" r:id="rId11"/>
    <p:sldLayoutId id="2147483871" r:id="rId12"/>
    <p:sldLayoutId id="2147483872" r:id="rId13"/>
    <p:sldLayoutId id="2147483873" r:id="rId14"/>
    <p:sldLayoutId id="2147483874" r:id="rId15"/>
    <p:sldLayoutId id="2147483875" r:id="rId16"/>
    <p:sldLayoutId id="2147483876" r:id="rId17"/>
    <p:sldLayoutId id="2147483877" r:id="rId18"/>
    <p:sldLayoutId id="2147483878" r:id="rId19"/>
    <p:sldLayoutId id="2147483879" r:id="rId20"/>
    <p:sldLayoutId id="2147483880" r:id="rId21"/>
    <p:sldLayoutId id="2147483881" r:id="rId22"/>
    <p:sldLayoutId id="2147483882" r:id="rId23"/>
    <p:sldLayoutId id="2147483883" r:id="rId24"/>
    <p:sldLayoutId id="2147483884" r:id="rId25"/>
    <p:sldLayoutId id="2147483885" r:id="rId26"/>
    <p:sldLayoutId id="2147483886" r:id="rId27"/>
    <p:sldLayoutId id="2147483887" r:id="rId28"/>
    <p:sldLayoutId id="2147483888" r:id="rId29"/>
    <p:sldLayoutId id="2147483889" r:id="rId30"/>
    <p:sldLayoutId id="2147483890" r:id="rId31"/>
    <p:sldLayoutId id="2147483891" r:id="rId32"/>
    <p:sldLayoutId id="2147483892" r:id="rId33"/>
    <p:sldLayoutId id="2147483893" r:id="rId34"/>
    <p:sldLayoutId id="2147483894" r:id="rId35"/>
    <p:sldLayoutId id="2147483895" r:id="rId36"/>
    <p:sldLayoutId id="2147483896" r:id="rId37"/>
    <p:sldLayoutId id="2147483897" r:id="rId38"/>
    <p:sldLayoutId id="2147483898" r:id="rId39"/>
    <p:sldLayoutId id="2147483899" r:id="rId40"/>
    <p:sldLayoutId id="2147483900" r:id="rId41"/>
    <p:sldLayoutId id="2147483901" r:id="rId42"/>
    <p:sldLayoutId id="2147483902" r:id="rId43"/>
    <p:sldLayoutId id="2147483903" r:id="rId44"/>
    <p:sldLayoutId id="2147483904" r:id="rId4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4000" indent="-144000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D7817"/>
        </a:buClr>
        <a:buFont typeface="Wingdings" panose="05000000000000000000" pitchFamily="2" charset="2"/>
        <a:buChar char="§"/>
        <a:defRPr lang="ru-RU" sz="1200" kern="1200" dirty="0">
          <a:solidFill>
            <a:srgbClr val="000000"/>
          </a:solidFill>
          <a:latin typeface="Arial"/>
          <a:ea typeface="+mn-ea"/>
          <a:cs typeface="+mn-cs"/>
        </a:defRPr>
      </a:lvl1pPr>
      <a:lvl2pPr marL="288000" indent="-144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2"/>
        </a:buClr>
        <a:buFont typeface="Arial" panose="020B0604020202020204" pitchFamily="34" charset="0"/>
        <a:buChar char="–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468000" indent="-171450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accent3"/>
        </a:buClr>
        <a:buFont typeface="Wingdings" panose="05000000000000000000" pitchFamily="2" charset="2"/>
        <a:buChar char="§"/>
        <a:defRPr lang="en-US" sz="105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612000" indent="-144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3"/>
        </a:buClr>
        <a:buFont typeface="Arial" panose="020B0604020202020204" pitchFamily="34" charset="0"/>
        <a:buChar char="─"/>
        <a:defRPr lang="ru-RU" sz="105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792000" indent="-171450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accent4"/>
        </a:buClr>
        <a:buFont typeface="Wingdings" panose="05000000000000000000" pitchFamily="2" charset="2"/>
        <a:buChar char="§"/>
        <a:defRPr lang="en-US" sz="900" kern="120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custDataLst>
              <p:tags r:id="rId48"/>
            </p:custDataLst>
            <p:extLst>
              <p:ext uri="{D42A27DB-BD31-4B8C-83A1-F6EECF244321}">
                <p14:modId xmlns:p14="http://schemas.microsoft.com/office/powerpoint/2010/main" val="413868586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22" name="Слайд think-cell" r:id="rId50" imgW="470" imgH="469" progId="TCLayout.ActiveDocument.1">
                  <p:embed/>
                </p:oleObj>
              </mc:Choice>
              <mc:Fallback>
                <p:oleObj name="Слайд think-cell" r:id="rId50" imgW="470" imgH="469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ик 2" hidden="1"/>
          <p:cNvSpPr/>
          <p:nvPr userDrawn="1">
            <p:custDataLst>
              <p:tags r:id="rId49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 defTabSz="914400"/>
            <a:endParaRPr lang="en-US" sz="2000" b="1" dirty="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96ED78B-0F34-4CEB-A787-8CD6DEA7D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675" y="439408"/>
            <a:ext cx="9566670" cy="276999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F8B8A5-C1E5-477B-B9D7-6C70B0C8CB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0950" y="6454275"/>
            <a:ext cx="33337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defTabSz="914400"/>
            <a:fld id="{625459FB-06E6-45FD-BA35-F4B03FA02066}" type="slidenum">
              <a:rPr lang="en-US" smtClean="0">
                <a:solidFill>
                  <a:srgbClr val="000000"/>
                </a:solidFill>
              </a:rPr>
              <a:pPr defTabSz="914400"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EB59802-BD4F-4539-9450-1E26DF6D19CC}"/>
              </a:ext>
            </a:extLst>
          </p:cNvPr>
          <p:cNvCxnSpPr>
            <a:cxnSpLocks/>
          </p:cNvCxnSpPr>
          <p:nvPr userDrawn="1"/>
        </p:nvCxnSpPr>
        <p:spPr>
          <a:xfrm>
            <a:off x="447676" y="832417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0842B67-EA6D-4958-B375-E5330C516946}"/>
              </a:ext>
            </a:extLst>
          </p:cNvPr>
          <p:cNvCxnSpPr>
            <a:cxnSpLocks/>
          </p:cNvCxnSpPr>
          <p:nvPr userDrawn="1"/>
        </p:nvCxnSpPr>
        <p:spPr>
          <a:xfrm>
            <a:off x="447676" y="6380001"/>
            <a:ext cx="11287125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353FFA94-442A-4128-BA07-1B6109C05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7674" y="6423496"/>
            <a:ext cx="10852785" cy="23083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914400"/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BDF74BA-6CAF-4014-8F6C-5E97C40275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7674" y="947260"/>
            <a:ext cx="11287124" cy="533638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ru-RU" dirty="0"/>
              <a:t>Первый уровень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17582D03-8BE6-4504-914B-9C19B4AED5FF}"/>
              </a:ext>
            </a:extLst>
          </p:cNvPr>
          <p:cNvPicPr>
            <a:picLocks noChangeAspect="1"/>
          </p:cNvPicPr>
          <p:nvPr userDrawn="1"/>
        </p:nvPicPr>
        <p:blipFill>
          <a:blip r:embed="rId5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3"/>
              </a:ext>
            </a:extLst>
          </a:blip>
          <a:srcRect/>
          <a:stretch/>
        </p:blipFill>
        <p:spPr>
          <a:xfrm>
            <a:off x="10468284" y="498216"/>
            <a:ext cx="1266517" cy="160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372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7" r:id="rId1"/>
    <p:sldLayoutId id="2147483908" r:id="rId2"/>
    <p:sldLayoutId id="2147483909" r:id="rId3"/>
    <p:sldLayoutId id="2147483910" r:id="rId4"/>
    <p:sldLayoutId id="2147483911" r:id="rId5"/>
    <p:sldLayoutId id="2147483912" r:id="rId6"/>
    <p:sldLayoutId id="2147483913" r:id="rId7"/>
    <p:sldLayoutId id="2147483914" r:id="rId8"/>
    <p:sldLayoutId id="2147483915" r:id="rId9"/>
    <p:sldLayoutId id="2147483916" r:id="rId10"/>
    <p:sldLayoutId id="2147483917" r:id="rId11"/>
    <p:sldLayoutId id="2147483918" r:id="rId12"/>
    <p:sldLayoutId id="2147483919" r:id="rId13"/>
    <p:sldLayoutId id="2147483920" r:id="rId14"/>
    <p:sldLayoutId id="2147483921" r:id="rId15"/>
    <p:sldLayoutId id="2147483922" r:id="rId16"/>
    <p:sldLayoutId id="2147483923" r:id="rId17"/>
    <p:sldLayoutId id="2147483924" r:id="rId18"/>
    <p:sldLayoutId id="2147483925" r:id="rId19"/>
    <p:sldLayoutId id="2147483926" r:id="rId20"/>
    <p:sldLayoutId id="2147483927" r:id="rId21"/>
    <p:sldLayoutId id="2147483928" r:id="rId22"/>
    <p:sldLayoutId id="2147483929" r:id="rId23"/>
    <p:sldLayoutId id="2147483930" r:id="rId24"/>
    <p:sldLayoutId id="2147483931" r:id="rId25"/>
    <p:sldLayoutId id="2147483932" r:id="rId26"/>
    <p:sldLayoutId id="2147483933" r:id="rId27"/>
    <p:sldLayoutId id="2147483934" r:id="rId28"/>
    <p:sldLayoutId id="2147483935" r:id="rId29"/>
    <p:sldLayoutId id="2147483936" r:id="rId30"/>
    <p:sldLayoutId id="2147483937" r:id="rId31"/>
    <p:sldLayoutId id="2147483938" r:id="rId32"/>
    <p:sldLayoutId id="2147483939" r:id="rId33"/>
    <p:sldLayoutId id="2147483940" r:id="rId34"/>
    <p:sldLayoutId id="2147483941" r:id="rId35"/>
    <p:sldLayoutId id="2147483942" r:id="rId36"/>
    <p:sldLayoutId id="2147483943" r:id="rId37"/>
    <p:sldLayoutId id="2147483944" r:id="rId38"/>
    <p:sldLayoutId id="2147483945" r:id="rId39"/>
    <p:sldLayoutId id="2147483946" r:id="rId40"/>
    <p:sldLayoutId id="2147483947" r:id="rId41"/>
    <p:sldLayoutId id="2147483948" r:id="rId42"/>
    <p:sldLayoutId id="2147483949" r:id="rId43"/>
    <p:sldLayoutId id="2147483950" r:id="rId44"/>
    <p:sldLayoutId id="2147483951" r:id="rId4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4000" indent="-144000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D7817"/>
        </a:buClr>
        <a:buFont typeface="Wingdings" panose="05000000000000000000" pitchFamily="2" charset="2"/>
        <a:buChar char="§"/>
        <a:defRPr lang="ru-RU" sz="1200" kern="1200" dirty="0">
          <a:solidFill>
            <a:srgbClr val="000000"/>
          </a:solidFill>
          <a:latin typeface="Arial"/>
          <a:ea typeface="+mn-ea"/>
          <a:cs typeface="+mn-cs"/>
        </a:defRPr>
      </a:lvl1pPr>
      <a:lvl2pPr marL="288000" indent="-144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2"/>
        </a:buClr>
        <a:buFont typeface="Arial" panose="020B0604020202020204" pitchFamily="34" charset="0"/>
        <a:buChar char="–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468000" indent="-171450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accent3"/>
        </a:buClr>
        <a:buFont typeface="Wingdings" panose="05000000000000000000" pitchFamily="2" charset="2"/>
        <a:buChar char="§"/>
        <a:defRPr lang="en-US" sz="105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612000" indent="-144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3"/>
        </a:buClr>
        <a:buFont typeface="Arial" panose="020B0604020202020204" pitchFamily="34" charset="0"/>
        <a:buChar char="─"/>
        <a:defRPr lang="ru-RU" sz="105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792000" indent="-171450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accent4"/>
        </a:buClr>
        <a:buFont typeface="Wingdings" panose="05000000000000000000" pitchFamily="2" charset="2"/>
        <a:buChar char="§"/>
        <a:defRPr lang="en-US" sz="900" kern="120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1.xml"/><Relationship Id="rId1" Type="http://schemas.openxmlformats.org/officeDocument/2006/relationships/vmlDrawing" Target="../drawings/vmlDrawing109.vml"/><Relationship Id="rId6" Type="http://schemas.openxmlformats.org/officeDocument/2006/relationships/image" Target="../media/image49.jpeg"/><Relationship Id="rId5" Type="http://schemas.openxmlformats.org/officeDocument/2006/relationships/image" Target="../media/image2.emf"/><Relationship Id="rId4" Type="http://schemas.openxmlformats.org/officeDocument/2006/relationships/oleObject" Target="../embeddings/oleObject109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32.xml"/><Relationship Id="rId4" Type="http://schemas.openxmlformats.org/officeDocument/2006/relationships/image" Target="../media/image6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2.xml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32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mailto:Valentina.Samuseva@evraz.com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0.xml"/><Relationship Id="rId4" Type="http://schemas.openxmlformats.org/officeDocument/2006/relationships/image" Target="../media/image7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63.xml"/><Relationship Id="rId4" Type="http://schemas.openxmlformats.org/officeDocument/2006/relationships/image" Target="../media/image5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30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14/relationships/chartEx" Target="../charts/chartEx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8.xml"/><Relationship Id="rId6" Type="http://schemas.openxmlformats.org/officeDocument/2006/relationships/image" Target="../media/image55.png"/><Relationship Id="rId5" Type="http://schemas.openxmlformats.org/officeDocument/2006/relationships/chart" Target="../charts/chart1.xml"/><Relationship Id="rId4" Type="http://schemas.openxmlformats.org/officeDocument/2006/relationships/image" Target="../media/image5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8.xml"/><Relationship Id="rId5" Type="http://schemas.openxmlformats.org/officeDocument/2006/relationships/image" Target="../media/image59.jpeg"/><Relationship Id="rId4" Type="http://schemas.openxmlformats.org/officeDocument/2006/relationships/image" Target="../media/image5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0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disk.yandex.ru/i/nuLKPzKQe_T3hQ" TargetMode="External"/><Relationship Id="rId1" Type="http://schemas.openxmlformats.org/officeDocument/2006/relationships/slideLayout" Target="../slideLayouts/slideLayout20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Объект 9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113" name="Слайд think-cell" r:id="rId4" imgW="470" imgH="469" progId="TCLayout.ActiveDocument.1">
                  <p:embed/>
                </p:oleObj>
              </mc:Choice>
              <mc:Fallback>
                <p:oleObj name="Слайд think-cell" r:id="rId4" imgW="470" imgH="469" progId="TCLayout.ActiveDocument.1">
                  <p:embed/>
                  <p:pic>
                    <p:nvPicPr>
                      <p:cNvPr id="10" name="Объект 9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lvl="0">
              <a:lnSpc>
                <a:spcPct val="90000"/>
              </a:lnSpc>
              <a:spcBef>
                <a:spcPts val="0"/>
              </a:spcBef>
            </a:pPr>
            <a:r>
              <a:rPr lang="ru-RU" sz="3600" dirty="0"/>
              <a:t>Программа развития детских проектных инициатив</a:t>
            </a:r>
            <a:br>
              <a:rPr lang="ru-RU" sz="3600" dirty="0"/>
            </a:br>
            <a:r>
              <a:rPr lang="ru-RU" sz="3600" dirty="0">
                <a:solidFill>
                  <a:srgbClr val="FF0000"/>
                </a:solidFill>
              </a:rPr>
              <a:t>«ЕВРАЗ: Люди будущего»</a:t>
            </a:r>
            <a:r>
              <a:rPr lang="ru-RU" sz="3600" dirty="0"/>
              <a:t> </a:t>
            </a:r>
            <a:br>
              <a:rPr lang="ru-RU" dirty="0"/>
            </a:br>
            <a:r>
              <a:rPr lang="ru-RU" sz="2700" dirty="0">
                <a:solidFill>
                  <a:srgbClr val="FFC000"/>
                </a:solidFill>
              </a:rPr>
              <a:t>сезон 202</a:t>
            </a:r>
            <a:r>
              <a:rPr lang="en-US" sz="2700" dirty="0">
                <a:solidFill>
                  <a:srgbClr val="FFC000"/>
                </a:solidFill>
              </a:rPr>
              <a:t>5</a:t>
            </a:r>
            <a:r>
              <a:rPr lang="ru-RU" sz="2700" dirty="0">
                <a:solidFill>
                  <a:srgbClr val="FFC000"/>
                </a:solidFill>
              </a:rPr>
              <a:t>-202</a:t>
            </a:r>
            <a:r>
              <a:rPr lang="en-US" sz="2700" dirty="0">
                <a:solidFill>
                  <a:srgbClr val="FFC000"/>
                </a:solidFill>
              </a:rPr>
              <a:t>6</a:t>
            </a:r>
            <a:endParaRPr lang="ru-RU" sz="2700" dirty="0">
              <a:solidFill>
                <a:srgbClr val="FFC000"/>
              </a:solidFill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456791" y="3108752"/>
            <a:ext cx="6629810" cy="307777"/>
          </a:xfrm>
        </p:spPr>
        <p:txBody>
          <a:bodyPr>
            <a:normAutofit fontScale="55000" lnSpcReduction="20000"/>
          </a:bodyPr>
          <a:lstStyle/>
          <a:p>
            <a:pPr lvl="0">
              <a:spcAft>
                <a:spcPts val="0"/>
              </a:spcAft>
              <a:buSzPts val="1200"/>
            </a:pPr>
            <a:r>
              <a:rPr lang="ru-RU" sz="2400" dirty="0"/>
              <a:t>Новокузнецк, Междуреченск, Прокопьевск, </a:t>
            </a:r>
            <a:r>
              <a:rPr lang="ru-RU" sz="2400" dirty="0" err="1"/>
              <a:t>Гурьевский</a:t>
            </a:r>
            <a:endParaRPr lang="ru-RU" sz="2400" dirty="0"/>
          </a:p>
          <a:p>
            <a:pPr lvl="0">
              <a:spcAft>
                <a:spcPts val="0"/>
              </a:spcAft>
              <a:buSzPts val="1200"/>
            </a:pPr>
            <a:r>
              <a:rPr lang="ru-RU" sz="2400" dirty="0"/>
              <a:t> и </a:t>
            </a:r>
            <a:r>
              <a:rPr lang="ru-RU" sz="2400" dirty="0" err="1"/>
              <a:t>Таштагольский</a:t>
            </a:r>
            <a:r>
              <a:rPr lang="ru-RU" sz="2400" dirty="0"/>
              <a:t> округ</a:t>
            </a:r>
            <a:endParaRPr lang="ru-RU" dirty="0"/>
          </a:p>
        </p:txBody>
      </p:sp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456791" y="3552667"/>
            <a:ext cx="4389120" cy="184666"/>
          </a:xfrm>
        </p:spPr>
        <p:txBody>
          <a:bodyPr/>
          <a:lstStyle/>
          <a:p>
            <a:r>
              <a:rPr lang="ru-RU" dirty="0"/>
              <a:t>Благотворительный фонд ЕВРАЗ Сибирь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>
          <a:xfrm>
            <a:off x="724874" y="4167140"/>
            <a:ext cx="4389120" cy="184666"/>
          </a:xfrm>
        </p:spPr>
        <p:txBody>
          <a:bodyPr/>
          <a:lstStyle/>
          <a:p>
            <a:r>
              <a:rPr lang="ru-RU" dirty="0"/>
              <a:t>август </a:t>
            </a:r>
            <a:r>
              <a:rPr lang="en-US" dirty="0"/>
              <a:t>2025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36000" y="16385"/>
            <a:ext cx="4656000" cy="5481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0485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457201"/>
            <a:ext cx="9372601" cy="294953"/>
          </a:xfrm>
        </p:spPr>
        <p:txBody>
          <a:bodyPr/>
          <a:lstStyle/>
          <a:p>
            <a:r>
              <a:rPr lang="ru-RU" dirty="0"/>
              <a:t>Дополнительные возможности программы</a:t>
            </a: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4294967295"/>
          </p:nvPr>
        </p:nvSpPr>
        <p:spPr>
          <a:xfrm>
            <a:off x="466731" y="909000"/>
            <a:ext cx="10958169" cy="2592000"/>
          </a:xfrm>
        </p:spPr>
        <p:txBody>
          <a:bodyPr/>
          <a:lstStyle/>
          <a:p>
            <a:pPr marL="0" indent="0">
              <a:buNone/>
            </a:pPr>
            <a:r>
              <a:rPr lang="ru-RU" sz="1800" b="1" dirty="0"/>
              <a:t>Для образовательного учреждения :</a:t>
            </a:r>
          </a:p>
          <a:p>
            <a:pPr marL="0" indent="0">
              <a:buNone/>
            </a:pPr>
            <a:endParaRPr lang="ru-RU" sz="500" b="1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sz="1500" dirty="0"/>
              <a:t> Возможность получения грантовых средств внутри программы:</a:t>
            </a:r>
            <a:r>
              <a:rPr lang="en-US" sz="1500" dirty="0"/>
              <a:t> </a:t>
            </a:r>
            <a:endParaRPr lang="ru-RU" sz="1500" dirty="0"/>
          </a:p>
          <a:p>
            <a:pPr marL="0" indent="0">
              <a:buNone/>
            </a:pPr>
            <a:r>
              <a:rPr lang="ru-RU" sz="1500" dirty="0"/>
              <a:t>    предусмотрен внутренний </a:t>
            </a:r>
            <a:r>
              <a:rPr lang="ru-RU" sz="1500" b="1" dirty="0"/>
              <a:t>МИКРОГРАНТ </a:t>
            </a:r>
            <a:r>
              <a:rPr lang="ru-RU" sz="1500" dirty="0"/>
              <a:t>для самых эффективных команд;</a:t>
            </a:r>
            <a:endParaRPr lang="ru-RU" sz="800" dirty="0"/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1500" b="1" dirty="0"/>
              <a:t> Повышение квалификации специалистов без привлечения денежных средств учреждениями, </a:t>
            </a:r>
          </a:p>
          <a:p>
            <a:pPr marL="0" indent="0" algn="just">
              <a:buNone/>
            </a:pPr>
            <a:r>
              <a:rPr lang="ru-RU" sz="1500" b="1" dirty="0"/>
              <a:t>    с получением удостоверения</a:t>
            </a:r>
            <a:r>
              <a:rPr lang="ru-RU" sz="1500" dirty="0"/>
              <a:t>, без дополнительной нагрузки в рамках участия в программе;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1500" dirty="0"/>
              <a:t> Повышение репутации образовательного учреждения;</a:t>
            </a:r>
          </a:p>
          <a:p>
            <a:pPr lvl="0">
              <a:buClr>
                <a:srgbClr val="ED7817"/>
              </a:buClr>
              <a:buFont typeface="Wingdings" panose="05000000000000000000" pitchFamily="2" charset="2"/>
              <a:buChar char="Ø"/>
            </a:pPr>
            <a:r>
              <a:rPr lang="ru-RU" sz="1500" dirty="0">
                <a:solidFill>
                  <a:srgbClr val="000000"/>
                </a:solidFill>
              </a:rPr>
              <a:t> Подготовленная заявка образовательного учреждения для дальнейшего участия в грантовых конкурсах.</a:t>
            </a:r>
            <a:r>
              <a:rPr lang="ru-RU" sz="1500" b="1" dirty="0">
                <a:solidFill>
                  <a:srgbClr val="FF0000"/>
                </a:solidFill>
              </a:rPr>
              <a:t>*</a:t>
            </a:r>
          </a:p>
          <a:p>
            <a:pPr lvl="0">
              <a:buClr>
                <a:srgbClr val="ED7817"/>
              </a:buClr>
              <a:buFont typeface="Wingdings" panose="05000000000000000000" pitchFamily="2" charset="2"/>
              <a:buChar char="Ø"/>
            </a:pPr>
            <a:endParaRPr lang="ru-RU" sz="15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sz="1600" b="1" dirty="0"/>
          </a:p>
          <a:p>
            <a:pPr>
              <a:buFont typeface="Wingdings" panose="05000000000000000000" pitchFamily="2" charset="2"/>
              <a:buChar char="Ø"/>
            </a:pPr>
            <a:endParaRPr lang="ru-RU" sz="1600" b="1" dirty="0">
              <a:highlight>
                <a:srgbClr val="FFFF00"/>
              </a:highlight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63A8C0A-F1DE-4A76-B7C3-9B8B0A184E4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694" y="3841492"/>
            <a:ext cx="3538131" cy="2358754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43A6C2BC-8D32-4DFA-81A0-F5F1FC3F3CD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7595" y="3852960"/>
            <a:ext cx="3538131" cy="2358932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9B0B0C71-0386-4110-82A2-C12203E4496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03496" y="3853138"/>
            <a:ext cx="3538131" cy="2358754"/>
          </a:xfrm>
          <a:prstGeom prst="rect">
            <a:avLst/>
          </a:prstGeom>
        </p:spPr>
      </p:pic>
      <p:sp>
        <p:nvSpPr>
          <p:cNvPr id="10" name="Нижний колонтитул 1">
            <a:extLst>
              <a:ext uri="{FF2B5EF4-FFF2-40B4-BE49-F238E27FC236}">
                <a16:creationId xmlns:a16="http://schemas.microsoft.com/office/drawing/2014/main" id="{4A2E3A81-231B-4CB1-9821-BB39883760AD}"/>
              </a:ext>
            </a:extLst>
          </p:cNvPr>
          <p:cNvSpPr txBox="1">
            <a:spLocks/>
          </p:cNvSpPr>
          <p:nvPr/>
        </p:nvSpPr>
        <p:spPr>
          <a:xfrm>
            <a:off x="507005" y="3199414"/>
            <a:ext cx="10958169" cy="50783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200" dirty="0">
                <a:solidFill>
                  <a:srgbClr val="FF0000"/>
                </a:solidFill>
              </a:rPr>
              <a:t>* </a:t>
            </a:r>
            <a:r>
              <a:rPr lang="ru-RU" sz="1200" b="1" dirty="0">
                <a:solidFill>
                  <a:srgbClr val="FF0000"/>
                </a:solidFill>
              </a:rPr>
              <a:t>Все участники грантового конкурса «ЕВРАЗ: город друзей - город идей!» имеют возможность получить СЕРТИФИКАТ участника конкурса (заявка от образовательного учреждения должна быть в статусе «ПРИНЯТА»)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40713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457201"/>
            <a:ext cx="9372601" cy="294953"/>
          </a:xfrm>
        </p:spPr>
        <p:txBody>
          <a:bodyPr/>
          <a:lstStyle/>
          <a:p>
            <a:r>
              <a:rPr lang="ru-RU" dirty="0"/>
              <a:t>Дополнительные возможности программы </a:t>
            </a: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4294967295"/>
          </p:nvPr>
        </p:nvSpPr>
        <p:spPr>
          <a:xfrm>
            <a:off x="466581" y="921524"/>
            <a:ext cx="11287127" cy="2583570"/>
          </a:xfrm>
          <a:noFill/>
        </p:spPr>
        <p:txBody>
          <a:bodyPr/>
          <a:lstStyle/>
          <a:p>
            <a:pPr marL="0" indent="0">
              <a:buNone/>
            </a:pPr>
            <a:r>
              <a:rPr lang="ru-RU" sz="1800" b="1" dirty="0"/>
              <a:t>Для кураторов программы: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dirty="0"/>
              <a:t> Получение опыта в социальном проектировании;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/>
              <a:t> </a:t>
            </a:r>
            <a:r>
              <a:rPr lang="ru-RU" sz="1800" dirty="0"/>
              <a:t>Повышение профессионального уровня педагога;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dirty="0"/>
              <a:t> Менторское сопровождение экспертами 24/7;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dirty="0"/>
              <a:t> Новые партнерские отношения;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dirty="0"/>
              <a:t> Получение удостоверения Института повышения квалификации г. Новокузнецка (72 часа).</a:t>
            </a:r>
          </a:p>
          <a:p>
            <a:pPr marL="0" indent="0">
              <a:buNone/>
            </a:pPr>
            <a:endParaRPr lang="ru-RU" sz="1800" b="1" dirty="0">
              <a:highlight>
                <a:srgbClr val="FFFF00"/>
              </a:highlight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2B0079B-EBDD-47C2-93BA-5D288840214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3547521"/>
            <a:ext cx="3657266" cy="2438177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9E38631-56EC-4D56-A399-8B0DD7FBF2F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2364" y="3547521"/>
            <a:ext cx="3657267" cy="2438506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6C67A255-D25B-40C2-89E6-2F80A767087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6440" y="3547522"/>
            <a:ext cx="3657268" cy="2438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9236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Дополнительные возможности программы</a:t>
            </a: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4294967295"/>
          </p:nvPr>
        </p:nvSpPr>
        <p:spPr>
          <a:xfrm>
            <a:off x="460824" y="1062670"/>
            <a:ext cx="10103462" cy="2817812"/>
          </a:xfrm>
        </p:spPr>
        <p:txBody>
          <a:bodyPr/>
          <a:lstStyle/>
          <a:p>
            <a:pPr marL="0" lvl="0" indent="0">
              <a:buClr>
                <a:srgbClr val="ED7817"/>
              </a:buClr>
              <a:buNone/>
            </a:pPr>
            <a:r>
              <a:rPr lang="ru-RU" sz="1600" b="1" dirty="0">
                <a:solidFill>
                  <a:srgbClr val="000000"/>
                </a:solidFill>
              </a:rPr>
              <a:t>Для команд (обучающиеся)</a:t>
            </a:r>
          </a:p>
          <a:p>
            <a:pPr marL="0" lvl="0" indent="0">
              <a:buClr>
                <a:srgbClr val="ED7817"/>
              </a:buClr>
              <a:buNone/>
            </a:pPr>
            <a:endParaRPr lang="ru-RU" sz="700" b="1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sz="1600" dirty="0"/>
              <a:t> Участие в творческих событиях;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600" dirty="0"/>
              <a:t> Новые знакомства;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600" dirty="0"/>
              <a:t> Участие в профориентационных мероприятиях;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600" dirty="0"/>
              <a:t> Получение опыта в социальном проектировании;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600" dirty="0"/>
              <a:t> Развитие лидерских качеств;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600" dirty="0"/>
              <a:t> Выездные образовательные активности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6BA051D-EC13-4A25-9B53-D08DA783960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" y="3645000"/>
            <a:ext cx="3888217" cy="251590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457B1A8-06F8-46F5-8DBE-8FA3FE093AF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9583" y="1000636"/>
            <a:ext cx="3798636" cy="2532424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7C7396C2-2A6A-45F9-B067-A8483895C90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4557" y="3645001"/>
            <a:ext cx="3735026" cy="2491164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CE008B08-A08E-4F69-A787-BA6231FA520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033" y="3645001"/>
            <a:ext cx="3752783" cy="2501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4756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5459FB-06E6-45FD-BA35-F4B03FA02066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457199"/>
            <a:ext cx="9372600" cy="294953"/>
          </a:xfrm>
        </p:spPr>
        <p:txBody>
          <a:bodyPr/>
          <a:lstStyle/>
          <a:p>
            <a:r>
              <a:rPr lang="ru-RU" dirty="0"/>
              <a:t>«ЕВРАЗ: Люди будущего» 2025-2026 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649754C-D086-458D-ADA3-413CA95480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199" y="959789"/>
            <a:ext cx="11287127" cy="425286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00449C4-52E8-448F-B68A-5CECA3F520FE}"/>
              </a:ext>
            </a:extLst>
          </p:cNvPr>
          <p:cNvSpPr txBox="1"/>
          <p:nvPr/>
        </p:nvSpPr>
        <p:spPr>
          <a:xfrm>
            <a:off x="457199" y="5231250"/>
            <a:ext cx="1154280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ru-RU" sz="1000" b="1" dirty="0"/>
              <a:t>По наполнению программы:</a:t>
            </a:r>
            <a:endParaRPr lang="ru-RU" sz="1000" dirty="0"/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000" dirty="0"/>
              <a:t>Увеличено количество офлайн событий;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000" dirty="0"/>
              <a:t>Введен курс повышения квалификации для кураторов команд;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000" dirty="0"/>
              <a:t>В рамках проведения осенней </a:t>
            </a:r>
            <a:r>
              <a:rPr lang="ru-RU" sz="1000" b="1" dirty="0"/>
              <a:t>ШКОЛЫ АКТИВА </a:t>
            </a:r>
            <a:r>
              <a:rPr lang="ru-RU" sz="1000" dirty="0"/>
              <a:t>команды получат возможность посещения производственных площадок компании ЕВРАЗ, музеев (им. И.П. Бардина, на пл. Побед); апробировать полученные навыки на практике;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000" dirty="0"/>
              <a:t>Введен внутренний </a:t>
            </a:r>
            <a:r>
              <a:rPr lang="ru-RU" sz="1000" b="1" dirty="0"/>
              <a:t>МИКРОГРАНТ</a:t>
            </a:r>
            <a:r>
              <a:rPr lang="ru-RU" sz="1000" dirty="0"/>
              <a:t> для самых эффективных команд.</a:t>
            </a:r>
          </a:p>
          <a:p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109875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5682" y="1197000"/>
            <a:ext cx="11110796" cy="49680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ru-RU" sz="1800" b="1" dirty="0"/>
              <a:t> Для вступления в программу </a:t>
            </a:r>
          </a:p>
          <a:p>
            <a:pPr marL="0" indent="0">
              <a:buNone/>
            </a:pPr>
            <a:r>
              <a:rPr lang="ru-RU" sz="1800" b="1" dirty="0"/>
              <a:t>    необходимо до 03 сентября</a:t>
            </a:r>
          </a:p>
          <a:p>
            <a:pPr marL="0" indent="0">
              <a:buNone/>
            </a:pPr>
            <a:r>
              <a:rPr lang="ru-RU" sz="1800" b="1" dirty="0"/>
              <a:t>    </a:t>
            </a:r>
            <a:r>
              <a:rPr lang="ru-RU" sz="1800" dirty="0"/>
              <a:t>на электронную почту:</a:t>
            </a:r>
          </a:p>
          <a:p>
            <a:pPr marL="0" indent="0">
              <a:buNone/>
            </a:pPr>
            <a:r>
              <a:rPr lang="ru-RU" sz="1800" dirty="0"/>
              <a:t>    </a:t>
            </a:r>
            <a:r>
              <a:rPr lang="en-US" sz="1800" dirty="0">
                <a:hlinkClick r:id="rId3"/>
              </a:rPr>
              <a:t>Valentina.Samuseva@evraz.com</a:t>
            </a:r>
            <a:endParaRPr lang="ru-RU" sz="1800" dirty="0"/>
          </a:p>
          <a:p>
            <a:pPr marL="0" indent="0">
              <a:buNone/>
            </a:pPr>
            <a:r>
              <a:rPr lang="ru-RU" sz="1800" dirty="0"/>
              <a:t>    направить заполненную заявку</a:t>
            </a:r>
          </a:p>
          <a:p>
            <a:pPr marL="0" indent="0">
              <a:buNone/>
            </a:pPr>
            <a:r>
              <a:rPr lang="ru-RU" sz="1800" dirty="0"/>
              <a:t>    (в формате </a:t>
            </a:r>
            <a:r>
              <a:rPr lang="en-US" sz="1800" dirty="0"/>
              <a:t>PDF </a:t>
            </a:r>
            <a:r>
              <a:rPr lang="ru-RU" sz="1800" dirty="0"/>
              <a:t>и</a:t>
            </a:r>
            <a:r>
              <a:rPr lang="en-US" sz="1800" dirty="0"/>
              <a:t> Doc</a:t>
            </a:r>
            <a:r>
              <a:rPr lang="ru-RU" sz="1800" dirty="0"/>
              <a:t>)</a:t>
            </a:r>
          </a:p>
          <a:p>
            <a:pPr marL="0" indent="0">
              <a:buNone/>
            </a:pPr>
            <a:r>
              <a:rPr lang="ru-RU" sz="1800" dirty="0"/>
              <a:t>    от образовательного учреждения </a:t>
            </a:r>
          </a:p>
          <a:p>
            <a:pPr marL="0" indent="0">
              <a:buNone/>
            </a:pPr>
            <a:r>
              <a:rPr lang="ru-RU" sz="1800" dirty="0"/>
              <a:t>    по форме:</a:t>
            </a:r>
          </a:p>
          <a:p>
            <a:pPr marL="0" indent="0">
              <a:buNone/>
            </a:pPr>
            <a:r>
              <a:rPr lang="ru-RU" sz="1500" i="1" dirty="0"/>
              <a:t>     (Приложение № 1 к Презентации)</a:t>
            </a:r>
          </a:p>
          <a:p>
            <a:pPr marL="0" indent="0">
              <a:buNone/>
            </a:pPr>
            <a:endParaRPr lang="ru-RU" sz="1000" dirty="0"/>
          </a:p>
          <a:p>
            <a:pPr>
              <a:buFont typeface="Wingdings" panose="05000000000000000000" pitchFamily="2" charset="2"/>
              <a:buChar char="q"/>
            </a:pPr>
            <a:r>
              <a:rPr lang="ru-RU" sz="1800" b="1" dirty="0"/>
              <a:t>Количество команд</a:t>
            </a:r>
          </a:p>
          <a:p>
            <a:pPr marL="0" indent="0">
              <a:buNone/>
            </a:pPr>
            <a:r>
              <a:rPr lang="ru-RU" sz="1800" b="1" dirty="0"/>
              <a:t>- участников программы </a:t>
            </a:r>
            <a:r>
              <a:rPr lang="ru-RU" sz="1800" b="1"/>
              <a:t>- 15</a:t>
            </a:r>
            <a:endParaRPr lang="ru-RU" sz="1800" b="1" dirty="0"/>
          </a:p>
          <a:p>
            <a:pPr>
              <a:buFont typeface="Wingdings" panose="05000000000000000000" pitchFamily="2" charset="2"/>
              <a:buChar char="q"/>
            </a:pPr>
            <a:endParaRPr lang="ru-RU" sz="1000" dirty="0"/>
          </a:p>
          <a:p>
            <a:pPr>
              <a:buFont typeface="Wingdings" panose="05000000000000000000" pitchFamily="2" charset="2"/>
              <a:buChar char="q"/>
            </a:pPr>
            <a:r>
              <a:rPr lang="ru-RU" sz="1800" b="1" dirty="0"/>
              <a:t> Состав команды: </a:t>
            </a:r>
          </a:p>
          <a:p>
            <a:r>
              <a:rPr lang="ru-RU" sz="1800" dirty="0"/>
              <a:t>1 куратор;</a:t>
            </a:r>
          </a:p>
          <a:p>
            <a:r>
              <a:rPr lang="ru-RU" sz="1800" dirty="0"/>
              <a:t> до 6 детей включительно.</a:t>
            </a:r>
          </a:p>
          <a:p>
            <a:endParaRPr lang="ru-RU" sz="1000" dirty="0"/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sz="2000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457201"/>
            <a:ext cx="9372601" cy="294953"/>
          </a:xfrm>
        </p:spPr>
        <p:txBody>
          <a:bodyPr/>
          <a:lstStyle/>
          <a:p>
            <a:r>
              <a:rPr lang="ru-RU" sz="2400" dirty="0"/>
              <a:t>Как попасть в программу?</a:t>
            </a:r>
          </a:p>
        </p:txBody>
      </p:sp>
      <p:sp>
        <p:nvSpPr>
          <p:cNvPr id="8" name="Стрелка: вправо 7">
            <a:extLst>
              <a:ext uri="{FF2B5EF4-FFF2-40B4-BE49-F238E27FC236}">
                <a16:creationId xmlns:a16="http://schemas.microsoft.com/office/drawing/2014/main" id="{D222AF9A-1187-4A3B-9908-D211531994F4}"/>
              </a:ext>
            </a:extLst>
          </p:cNvPr>
          <p:cNvSpPr/>
          <p:nvPr/>
        </p:nvSpPr>
        <p:spPr>
          <a:xfrm flipV="1">
            <a:off x="2800212" y="3485755"/>
            <a:ext cx="1405935" cy="288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B192FCC-05C1-42AC-B42D-6F35EEC162B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40000" y="1053000"/>
            <a:ext cx="7634189" cy="5223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3748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z="2000" dirty="0"/>
          </a:p>
          <a:p>
            <a:endParaRPr lang="ru-RU" sz="2000" dirty="0"/>
          </a:p>
          <a:p>
            <a:endParaRPr lang="ru-RU" sz="2000" dirty="0"/>
          </a:p>
          <a:p>
            <a:endParaRPr lang="ru-RU" sz="2000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05790" y="1814415"/>
            <a:ext cx="9372601" cy="294953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/>
              <a:t>Вводные стартовые сессии для команд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4605458"/>
              </p:ext>
            </p:extLst>
          </p:nvPr>
        </p:nvGraphicFramePr>
        <p:xfrm>
          <a:off x="405790" y="2169737"/>
          <a:ext cx="11155915" cy="288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53412">
                  <a:extLst>
                    <a:ext uri="{9D8B030D-6E8A-4147-A177-3AD203B41FA5}">
                      <a16:colId xmlns:a16="http://schemas.microsoft.com/office/drawing/2014/main" val="3411334003"/>
                    </a:ext>
                  </a:extLst>
                </a:gridCol>
                <a:gridCol w="3279076">
                  <a:extLst>
                    <a:ext uri="{9D8B030D-6E8A-4147-A177-3AD203B41FA5}">
                      <a16:colId xmlns:a16="http://schemas.microsoft.com/office/drawing/2014/main" val="498525859"/>
                    </a:ext>
                  </a:extLst>
                </a:gridCol>
                <a:gridCol w="4123427">
                  <a:extLst>
                    <a:ext uri="{9D8B030D-6E8A-4147-A177-3AD203B41FA5}">
                      <a16:colId xmlns:a16="http://schemas.microsoft.com/office/drawing/2014/main" val="2954094552"/>
                    </a:ext>
                  </a:extLst>
                </a:gridCol>
              </a:tblGrid>
              <a:tr h="640080">
                <a:tc>
                  <a:txBody>
                    <a:bodyPr/>
                    <a:lstStyle/>
                    <a:p>
                      <a:r>
                        <a:rPr lang="ru-RU" b="0" dirty="0"/>
                        <a:t>ГОРОД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/>
                        <a:t>Количество участников</a:t>
                      </a:r>
                    </a:p>
                    <a:p>
                      <a:r>
                        <a:rPr lang="ru-RU" b="0" dirty="0"/>
                        <a:t>(до 6 человек от команды)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Дата*\время* (предварительно)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0843335"/>
                  </a:ext>
                </a:extLst>
              </a:tr>
              <a:tr h="480000">
                <a:tc>
                  <a:txBody>
                    <a:bodyPr/>
                    <a:lstStyle/>
                    <a:p>
                      <a:r>
                        <a:rPr lang="ru-RU" dirty="0"/>
                        <a:t>Новокузнецк, </a:t>
                      </a:r>
                      <a:r>
                        <a:rPr lang="ru-RU" dirty="0">
                          <a:solidFill>
                            <a:srgbClr val="00B050"/>
                          </a:solidFill>
                        </a:rPr>
                        <a:t>Точка</a:t>
                      </a:r>
                      <a:r>
                        <a:rPr lang="ru-RU" baseline="0" dirty="0">
                          <a:solidFill>
                            <a:srgbClr val="00B050"/>
                          </a:solidFill>
                        </a:rPr>
                        <a:t> кипения</a:t>
                      </a:r>
                      <a:endParaRPr lang="ru-RU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 куратор + 5 школьников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*15 </a:t>
                      </a:r>
                      <a:r>
                        <a:rPr lang="ru-RU" baseline="0" dirty="0">
                          <a:solidFill>
                            <a:srgbClr val="FF0000"/>
                          </a:solidFill>
                        </a:rPr>
                        <a:t>сентября 13:00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1958877"/>
                  </a:ext>
                </a:extLst>
              </a:tr>
              <a:tr h="480000">
                <a:tc>
                  <a:txBody>
                    <a:bodyPr/>
                    <a:lstStyle/>
                    <a:p>
                      <a:r>
                        <a:rPr lang="ru-RU" dirty="0"/>
                        <a:t>Междуреченск, </a:t>
                      </a:r>
                      <a:r>
                        <a:rPr lang="ru-RU" dirty="0">
                          <a:solidFill>
                            <a:srgbClr val="00B050"/>
                          </a:solidFill>
                        </a:rPr>
                        <a:t>ДК</a:t>
                      </a:r>
                      <a:r>
                        <a:rPr lang="ru-RU" baseline="0" dirty="0">
                          <a:solidFill>
                            <a:srgbClr val="00B050"/>
                          </a:solidFill>
                        </a:rPr>
                        <a:t> Распадский</a:t>
                      </a:r>
                      <a:endParaRPr lang="ru-RU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 куратор + 5 школьников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*16 сентября 13:00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2792303"/>
                  </a:ext>
                </a:extLst>
              </a:tr>
              <a:tr h="480000">
                <a:tc>
                  <a:txBody>
                    <a:bodyPr/>
                    <a:lstStyle/>
                    <a:p>
                      <a:r>
                        <a:rPr lang="ru-RU" dirty="0"/>
                        <a:t>Гурьевский</a:t>
                      </a:r>
                      <a:r>
                        <a:rPr lang="ru-RU" baseline="0" dirty="0"/>
                        <a:t> округ, </a:t>
                      </a:r>
                    </a:p>
                    <a:p>
                      <a:r>
                        <a:rPr lang="ru-RU" baseline="0" dirty="0">
                          <a:solidFill>
                            <a:srgbClr val="FF0000"/>
                          </a:solidFill>
                        </a:rPr>
                        <a:t>место уточняется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/>
                        <a:t>1 куратор + 5 школьников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*17 сентября </a:t>
                      </a:r>
                      <a:r>
                        <a:rPr lang="ru-RU" baseline="0" dirty="0">
                          <a:solidFill>
                            <a:srgbClr val="FF0000"/>
                          </a:solidFill>
                        </a:rPr>
                        <a:t>13:00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9559686"/>
                  </a:ext>
                </a:extLst>
              </a:tr>
              <a:tr h="480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err="1"/>
                        <a:t>Таштагольский</a:t>
                      </a:r>
                      <a:r>
                        <a:rPr lang="ru-RU" baseline="0" dirty="0"/>
                        <a:t> округ,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aseline="0" dirty="0">
                          <a:solidFill>
                            <a:srgbClr val="FF0000"/>
                          </a:solidFill>
                        </a:rPr>
                        <a:t>место уточняется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 куратор + 5 школьников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*18 сентября 13:00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5284199"/>
                  </a:ext>
                </a:extLst>
              </a:tr>
            </a:tbl>
          </a:graphicData>
        </a:graphic>
      </p:graphicFrame>
      <p:sp>
        <p:nvSpPr>
          <p:cNvPr id="8" name="Заголовок 4"/>
          <p:cNvSpPr txBox="1">
            <a:spLocks/>
          </p:cNvSpPr>
          <p:nvPr/>
        </p:nvSpPr>
        <p:spPr>
          <a:xfrm>
            <a:off x="457200" y="457201"/>
            <a:ext cx="9372601" cy="294953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 defTabSz="914400" rtl="0" eaLnBrk="1" latinLnBrk="0" hangingPunct="1">
              <a:lnSpc>
                <a:spcPts val="2300"/>
              </a:lnSpc>
              <a:spcBef>
                <a:spcPct val="0"/>
              </a:spcBef>
              <a:buNone/>
              <a:defRPr sz="2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/>
              <a:t>График занятий</a:t>
            </a:r>
          </a:p>
        </p:txBody>
      </p:sp>
      <p:sp>
        <p:nvSpPr>
          <p:cNvPr id="9" name="Заголовок 4"/>
          <p:cNvSpPr txBox="1">
            <a:spLocks/>
          </p:cNvSpPr>
          <p:nvPr/>
        </p:nvSpPr>
        <p:spPr>
          <a:xfrm>
            <a:off x="380481" y="1313469"/>
            <a:ext cx="9372601" cy="294953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 defTabSz="914400" rtl="0" eaLnBrk="1" latinLnBrk="0" hangingPunct="1">
              <a:lnSpc>
                <a:spcPts val="2300"/>
              </a:lnSpc>
              <a:spcBef>
                <a:spcPct val="0"/>
              </a:spcBef>
              <a:buNone/>
              <a:defRPr sz="2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FF0000"/>
                </a:solidFill>
              </a:rPr>
              <a:t>10 сентября с </a:t>
            </a:r>
            <a:r>
              <a:rPr lang="en-US" sz="2000" dirty="0">
                <a:solidFill>
                  <a:srgbClr val="FF0000"/>
                </a:solidFill>
              </a:rPr>
              <a:t>15</a:t>
            </a:r>
            <a:r>
              <a:rPr lang="ru-RU" sz="2000" dirty="0">
                <a:solidFill>
                  <a:srgbClr val="FF0000"/>
                </a:solidFill>
              </a:rPr>
              <a:t>:00 до 17:00 * </a:t>
            </a:r>
            <a:r>
              <a:rPr lang="ru-RU" sz="2000" dirty="0"/>
              <a:t>– вводная онлайн-сессия для кураторов</a:t>
            </a:r>
          </a:p>
        </p:txBody>
      </p:sp>
      <p:sp>
        <p:nvSpPr>
          <p:cNvPr id="10" name="Объект 3"/>
          <p:cNvSpPr txBox="1">
            <a:spLocks/>
          </p:cNvSpPr>
          <p:nvPr/>
        </p:nvSpPr>
        <p:spPr>
          <a:xfrm>
            <a:off x="469846" y="5301000"/>
            <a:ext cx="9454799" cy="82796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lvl1pPr marL="144000" indent="-1440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88000" indent="-1440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68000" indent="-172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1440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–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172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  <a:buFont typeface="Wingdings" panose="05000000000000000000" pitchFamily="2" charset="2"/>
              <a:buChar char="Ø"/>
            </a:pPr>
            <a:r>
              <a:rPr lang="ru-RU" sz="2000" dirty="0"/>
              <a:t>  Далее каждую среду с 15:00 до 17:00 - обучение</a:t>
            </a:r>
          </a:p>
        </p:txBody>
      </p:sp>
    </p:spTree>
    <p:extLst>
      <p:ext uri="{BB962C8B-B14F-4D97-AF65-F5344CB8AC3E}">
        <p14:creationId xmlns:p14="http://schemas.microsoft.com/office/powerpoint/2010/main" val="3550522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447678" y="454042"/>
            <a:ext cx="9763125" cy="294953"/>
          </a:xfrm>
        </p:spPr>
        <p:txBody>
          <a:bodyPr/>
          <a:lstStyle/>
          <a:p>
            <a:r>
              <a:rPr lang="ru-RU" sz="2400" dirty="0"/>
              <a:t>О программе</a:t>
            </a:r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0000000-1234-1234-1234-123412341234}" type="slidenum">
              <a:rPr lang="ru-RU" smtClean="0">
                <a:solidFill>
                  <a:srgbClr val="000000"/>
                </a:solidFill>
              </a:rPr>
              <a:pPr/>
              <a:t>2</a:t>
            </a:fld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438211" y="962135"/>
            <a:ext cx="6802185" cy="3009551"/>
            <a:chOff x="-215660" y="2540058"/>
            <a:chExt cx="7035531" cy="3005067"/>
          </a:xfrm>
        </p:grpSpPr>
        <p:pic>
          <p:nvPicPr>
            <p:cNvPr id="25" name="Google Shape;117;p2" descr="C:\Users\Соня\Desktop\Мывместе 2\Шаблон\Элементы\Ресурс 15@2x.png"/>
            <p:cNvPicPr preferRelativeResize="0"/>
            <p:nvPr/>
          </p:nvPicPr>
          <p:blipFill rotWithShape="1">
            <a:blip r:embed="rId2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86226" y="3470232"/>
              <a:ext cx="1859099" cy="506925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</p:pic>
        <p:pic>
          <p:nvPicPr>
            <p:cNvPr id="27" name="Google Shape;119;p2" descr="C:\Users\Соня\Desktop\Мывместе 2\Шаблон\Элементы\Ресурс 15@2x.png"/>
            <p:cNvPicPr preferRelativeResize="0"/>
            <p:nvPr/>
          </p:nvPicPr>
          <p:blipFill rotWithShape="1">
            <a:blip r:embed="rId3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82779" y="2632806"/>
              <a:ext cx="1885411" cy="5069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8" name="Google Shape;120;p2"/>
            <p:cNvSpPr txBox="1"/>
            <p:nvPr/>
          </p:nvSpPr>
          <p:spPr>
            <a:xfrm>
              <a:off x="-167015" y="3605980"/>
              <a:ext cx="1859099" cy="4543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4283" tIns="37131" rIns="74283" bIns="37131" anchor="t" anchorCtr="0">
              <a:normAutofit/>
            </a:bodyPr>
            <a:lstStyle/>
            <a:p>
              <a:pPr defTabSz="914400">
                <a:buClr>
                  <a:srgbClr val="FFFFFF"/>
                </a:buClr>
                <a:buSzPts val="1800"/>
              </a:pPr>
              <a:r>
                <a:rPr lang="ru-RU" sz="1463" dirty="0">
                  <a:solidFill>
                    <a:srgbClr val="FFFFFF"/>
                  </a:solidFill>
                  <a:ea typeface="Montserrat SemiBold"/>
                  <a:cs typeface="Montserrat SemiBold"/>
                  <a:sym typeface="Montserrat SemiBold"/>
                </a:rPr>
                <a:t>Цель:</a:t>
              </a:r>
              <a:endParaRPr sz="1219" dirty="0">
                <a:solidFill>
                  <a:srgbClr val="FFFFFF"/>
                </a:solidFill>
                <a:ea typeface="Montserrat SemiBold"/>
                <a:cs typeface="Montserrat SemiBold"/>
                <a:sym typeface="Montserrat SemiBold"/>
              </a:endParaRPr>
            </a:p>
          </p:txBody>
        </p:sp>
        <p:sp>
          <p:nvSpPr>
            <p:cNvPr id="29" name="Google Shape;121;p2"/>
            <p:cNvSpPr txBox="1"/>
            <p:nvPr/>
          </p:nvSpPr>
          <p:spPr>
            <a:xfrm>
              <a:off x="1995515" y="2540058"/>
              <a:ext cx="4747616" cy="73688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4283" tIns="37131" rIns="74283" bIns="37131" anchor="t" anchorCtr="0">
              <a:noAutofit/>
            </a:bodyPr>
            <a:lstStyle/>
            <a:p>
              <a:pPr defTabSz="914400">
                <a:buClr>
                  <a:srgbClr val="000000"/>
                </a:buClr>
                <a:buSzPts val="1400"/>
              </a:pPr>
              <a:r>
                <a:rPr lang="ru-RU" sz="1400" dirty="0">
                  <a:solidFill>
                    <a:srgbClr val="000000"/>
                  </a:solidFill>
                  <a:ea typeface="Montserrat SemiBold"/>
                  <a:cs typeface="Montserrat SemiBold"/>
                  <a:sym typeface="Montserrat SemiBold"/>
                </a:rPr>
                <a:t>Обучающиеся, педагоги учебных учреждений Новокузнецка, Междуреченска, Прокопьевска </a:t>
              </a:r>
              <a:r>
                <a:rPr lang="ru-RU" sz="1400" dirty="0" err="1">
                  <a:solidFill>
                    <a:srgbClr val="000000"/>
                  </a:solidFill>
                  <a:ea typeface="Montserrat SemiBold"/>
                  <a:cs typeface="Montserrat SemiBold"/>
                  <a:sym typeface="Montserrat SemiBold"/>
                </a:rPr>
                <a:t>Таштагольского</a:t>
              </a:r>
              <a:r>
                <a:rPr lang="ru-RU" sz="1400" dirty="0">
                  <a:solidFill>
                    <a:srgbClr val="000000"/>
                  </a:solidFill>
                  <a:ea typeface="Montserrat SemiBold"/>
                  <a:cs typeface="Montserrat SemiBold"/>
                  <a:sym typeface="Montserrat SemiBold"/>
                </a:rPr>
                <a:t> и </a:t>
              </a:r>
              <a:r>
                <a:rPr lang="ru-RU" sz="1400" dirty="0" err="1">
                  <a:solidFill>
                    <a:srgbClr val="000000"/>
                  </a:solidFill>
                  <a:ea typeface="Montserrat SemiBold"/>
                  <a:cs typeface="Montserrat SemiBold"/>
                  <a:sym typeface="Montserrat SemiBold"/>
                </a:rPr>
                <a:t>Гурьевского</a:t>
              </a:r>
              <a:r>
                <a:rPr lang="ru-RU" sz="1400" dirty="0">
                  <a:solidFill>
                    <a:srgbClr val="000000"/>
                  </a:solidFill>
                  <a:ea typeface="Montserrat SemiBold"/>
                  <a:cs typeface="Montserrat SemiBold"/>
                  <a:sym typeface="Montserrat SemiBold"/>
                </a:rPr>
                <a:t> округов.</a:t>
              </a:r>
            </a:p>
            <a:p>
              <a:pPr defTabSz="914400">
                <a:buClr>
                  <a:srgbClr val="000000"/>
                </a:buClr>
                <a:buSzPts val="1400"/>
              </a:pPr>
              <a:endParaRPr lang="ru-RU" sz="1400" dirty="0">
                <a:solidFill>
                  <a:srgbClr val="000000"/>
                </a:solidFill>
                <a:ea typeface="Montserrat SemiBold"/>
                <a:cs typeface="Montserrat SemiBold"/>
                <a:sym typeface="Montserrat SemiBold"/>
              </a:endParaRPr>
            </a:p>
            <a:p>
              <a:pPr defTabSz="914400">
                <a:buClr>
                  <a:srgbClr val="000000"/>
                </a:buClr>
                <a:buSzPts val="1400"/>
              </a:pPr>
              <a:endParaRPr sz="1400" dirty="0">
                <a:solidFill>
                  <a:srgbClr val="A2165B"/>
                </a:solidFill>
                <a:ea typeface="Montserrat SemiBold"/>
                <a:cs typeface="Montserrat SemiBold"/>
                <a:sym typeface="Montserrat SemiBold"/>
              </a:endParaRPr>
            </a:p>
          </p:txBody>
        </p:sp>
        <p:sp>
          <p:nvSpPr>
            <p:cNvPr id="30" name="Google Shape;122;p2"/>
            <p:cNvSpPr txBox="1"/>
            <p:nvPr/>
          </p:nvSpPr>
          <p:spPr>
            <a:xfrm>
              <a:off x="1692084" y="3372132"/>
              <a:ext cx="5127787" cy="217299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4283" tIns="37131" rIns="74283" bIns="37131" anchor="t" anchorCtr="0">
              <a:noAutofit/>
            </a:bodyPr>
            <a:lstStyle/>
            <a:p>
              <a:pPr marL="342900" indent="-342900" defTabSz="914400">
                <a:buClr>
                  <a:srgbClr val="000000"/>
                </a:buClr>
                <a:buSzPts val="1400"/>
                <a:buFont typeface="+mj-lt"/>
                <a:buAutoNum type="arabicPeriod"/>
              </a:pPr>
              <a:r>
                <a:rPr lang="ru-RU" sz="1350" dirty="0">
                  <a:solidFill>
                    <a:srgbClr val="000000"/>
                  </a:solidFill>
                  <a:ea typeface="Montserrat SemiBold"/>
                  <a:cs typeface="Montserrat SemiBold"/>
                  <a:sym typeface="Montserrat SemiBold"/>
                </a:rPr>
                <a:t>Вовлечение учащихся в процесс улучшения городской среды, </a:t>
              </a:r>
              <a:r>
                <a:rPr lang="ru-RU" sz="1350" dirty="0">
                  <a:ea typeface="Montserrat SemiBold"/>
                  <a:cs typeface="Montserrat SemiBold"/>
                  <a:sym typeface="Montserrat SemiBold"/>
                </a:rPr>
                <a:t>обучение умению видеть перспективы родных городов</a:t>
              </a:r>
              <a:r>
                <a:rPr lang="ru-RU" sz="1350" dirty="0">
                  <a:solidFill>
                    <a:srgbClr val="000000"/>
                  </a:solidFill>
                  <a:ea typeface="Montserrat SemiBold"/>
                  <a:cs typeface="Montserrat SemiBold"/>
                  <a:sym typeface="Montserrat SemiBold"/>
                </a:rPr>
                <a:t>, думать о проблемах и решениях. </a:t>
              </a:r>
            </a:p>
            <a:p>
              <a:pPr marL="342900" indent="-342900" defTabSz="914400">
                <a:buClr>
                  <a:srgbClr val="000000"/>
                </a:buClr>
                <a:buSzPts val="1400"/>
                <a:buFont typeface="+mj-lt"/>
                <a:buAutoNum type="arabicPeriod"/>
              </a:pPr>
              <a:r>
                <a:rPr lang="ru-RU" sz="1350" dirty="0">
                  <a:solidFill>
                    <a:srgbClr val="000000"/>
                  </a:solidFill>
                  <a:ea typeface="Montserrat SemiBold"/>
                  <a:cs typeface="Montserrat SemiBold"/>
                  <a:sym typeface="Montserrat SemiBold"/>
                </a:rPr>
                <a:t>Развитие навыков проектной деятельности, создание условий для самореализации обучающихся и педагогов.</a:t>
              </a:r>
            </a:p>
            <a:p>
              <a:pPr marL="342900" indent="-342900" defTabSz="914400">
                <a:buClr>
                  <a:srgbClr val="000000"/>
                </a:buClr>
                <a:buSzPts val="1400"/>
                <a:buFont typeface="+mj-lt"/>
                <a:buAutoNum type="arabicPeriod"/>
              </a:pPr>
              <a:r>
                <a:rPr lang="ru-RU" sz="1350" dirty="0">
                  <a:solidFill>
                    <a:srgbClr val="000000"/>
                  </a:solidFill>
                  <a:ea typeface="Montserrat SemiBold"/>
                  <a:cs typeface="Montserrat SemiBold"/>
                  <a:sym typeface="Montserrat SemiBold"/>
                </a:rPr>
                <a:t>Обучение педагогов инструментам вовлечения подростков в социальную проектную деятельность.</a:t>
              </a:r>
            </a:p>
            <a:p>
              <a:pPr marL="342900" indent="-342900" defTabSz="914400">
                <a:buClr>
                  <a:srgbClr val="000000"/>
                </a:buClr>
                <a:buSzPts val="1400"/>
                <a:buFont typeface="+mj-lt"/>
                <a:buAutoNum type="arabicPeriod"/>
              </a:pPr>
              <a:r>
                <a:rPr lang="ru-RU" sz="1350" dirty="0">
                  <a:ea typeface="Montserrat SemiBold"/>
                  <a:cs typeface="Montserrat SemiBold"/>
                  <a:sym typeface="Montserrat SemiBold"/>
                </a:rPr>
                <a:t>Обучение навыкам написания заявок на грантовые конкурсы.</a:t>
              </a:r>
            </a:p>
          </p:txBody>
        </p:sp>
        <p:sp>
          <p:nvSpPr>
            <p:cNvPr id="26" name="Google Shape;118;p2"/>
            <p:cNvSpPr txBox="1"/>
            <p:nvPr/>
          </p:nvSpPr>
          <p:spPr>
            <a:xfrm>
              <a:off x="-215660" y="2650363"/>
              <a:ext cx="2066878" cy="4856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4283" tIns="37131" rIns="74283" bIns="37131" anchor="t" anchorCtr="0">
              <a:normAutofit/>
            </a:bodyPr>
            <a:lstStyle/>
            <a:p>
              <a:pPr defTabSz="914400">
                <a:buClr>
                  <a:srgbClr val="FFFFFF"/>
                </a:buClr>
                <a:buSzPts val="1800"/>
              </a:pPr>
              <a:r>
                <a:rPr lang="ru-RU" sz="1463" dirty="0">
                  <a:solidFill>
                    <a:srgbClr val="FFFFFF"/>
                  </a:solidFill>
                  <a:ea typeface="Montserrat SemiBold"/>
                  <a:cs typeface="Montserrat SemiBold"/>
                  <a:sym typeface="Montserrat SemiBold"/>
                </a:rPr>
                <a:t>Целевая аудитория:</a:t>
              </a:r>
              <a:br>
                <a:rPr lang="ru-RU" sz="1219" dirty="0">
                  <a:solidFill>
                    <a:srgbClr val="FFFFFF"/>
                  </a:solidFill>
                  <a:ea typeface="Montserrat SemiBold"/>
                  <a:cs typeface="Montserrat SemiBold"/>
                  <a:sym typeface="Montserrat SemiBold"/>
                </a:rPr>
              </a:br>
              <a:endParaRPr sz="1219" dirty="0">
                <a:solidFill>
                  <a:srgbClr val="FFFFFF"/>
                </a:solidFill>
                <a:ea typeface="Montserrat SemiBold"/>
                <a:cs typeface="Montserrat SemiBold"/>
                <a:sym typeface="Montserrat SemiBold"/>
              </a:endParaRPr>
            </a:p>
          </p:txBody>
        </p:sp>
      </p:grpSp>
      <p:pic>
        <p:nvPicPr>
          <p:cNvPr id="33" name="Рисунок 32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55265" y="962135"/>
            <a:ext cx="4578436" cy="5067798"/>
          </a:xfrm>
          <a:prstGeom prst="rect">
            <a:avLst/>
          </a:prstGeom>
        </p:spPr>
      </p:pic>
      <p:pic>
        <p:nvPicPr>
          <p:cNvPr id="13" name="Google Shape;119;p2" descr="C:\Users\Соня\Desktop\Мывместе 2\Шаблон\Элементы\Ресурс 15@2x.png">
            <a:extLst>
              <a:ext uri="{FF2B5EF4-FFF2-40B4-BE49-F238E27FC236}">
                <a16:creationId xmlns:a16="http://schemas.microsoft.com/office/drawing/2014/main" id="{5A4ABE5D-7BB4-43F4-A683-BA25771639E0}"/>
              </a:ext>
            </a:extLst>
          </p:cNvPr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5451" y="4036910"/>
            <a:ext cx="1797439" cy="50768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F00CA63-DC07-4215-9A8A-717E65E82FC9}"/>
              </a:ext>
            </a:extLst>
          </p:cNvPr>
          <p:cNvSpPr/>
          <p:nvPr/>
        </p:nvSpPr>
        <p:spPr>
          <a:xfrm>
            <a:off x="485243" y="4089360"/>
            <a:ext cx="1587015" cy="3170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60" dirty="0">
                <a:solidFill>
                  <a:srgbClr val="FFFFFF"/>
                </a:solidFill>
                <a:ea typeface="Montserrat SemiBold"/>
                <a:cs typeface="Montserrat SemiBold"/>
                <a:sym typeface="Montserrat SemiBold"/>
              </a:rPr>
              <a:t>Уникальность:</a:t>
            </a:r>
            <a:endParaRPr lang="ru-RU" sz="1460" dirty="0"/>
          </a:p>
        </p:txBody>
      </p:sp>
      <p:sp>
        <p:nvSpPr>
          <p:cNvPr id="15" name="Google Shape;121;p2">
            <a:extLst>
              <a:ext uri="{FF2B5EF4-FFF2-40B4-BE49-F238E27FC236}">
                <a16:creationId xmlns:a16="http://schemas.microsoft.com/office/drawing/2014/main" id="{511F1B66-4AD7-454B-AC54-8BEF82675BD1}"/>
              </a:ext>
            </a:extLst>
          </p:cNvPr>
          <p:cNvSpPr txBox="1"/>
          <p:nvPr/>
        </p:nvSpPr>
        <p:spPr>
          <a:xfrm>
            <a:off x="2280958" y="3961484"/>
            <a:ext cx="4885243" cy="21762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4283" tIns="37131" rIns="74283" bIns="37131" anchor="t" anchorCtr="0">
            <a:noAutofit/>
          </a:bodyPr>
          <a:lstStyle/>
          <a:p>
            <a:pPr marL="342900" indent="-342900" defTabSz="914400">
              <a:buClr>
                <a:srgbClr val="000000"/>
              </a:buClr>
              <a:buSzPts val="1400"/>
              <a:buFont typeface="+mj-lt"/>
              <a:buAutoNum type="arabicPeriod"/>
            </a:pPr>
            <a:r>
              <a:rPr lang="ru-RU" sz="1350" dirty="0" err="1">
                <a:solidFill>
                  <a:srgbClr val="000000"/>
                </a:solidFill>
                <a:sym typeface="Montserrat SemiBold"/>
              </a:rPr>
              <a:t>Фиджитал</a:t>
            </a:r>
            <a:r>
              <a:rPr lang="ru-RU" sz="1350" dirty="0">
                <a:solidFill>
                  <a:srgbClr val="000000"/>
                </a:solidFill>
                <a:sym typeface="Montserrat SemiBold"/>
              </a:rPr>
              <a:t>-</a:t>
            </a:r>
            <a:r>
              <a:rPr lang="ru-RU" sz="1350" dirty="0">
                <a:solidFill>
                  <a:srgbClr val="000000"/>
                </a:solidFill>
                <a:ea typeface="Montserrat SemiBold"/>
                <a:cs typeface="Montserrat SemiBold"/>
                <a:sym typeface="Montserrat SemiBold"/>
              </a:rPr>
              <a:t>формат (онлайн + офлайн-встречи).</a:t>
            </a:r>
          </a:p>
          <a:p>
            <a:pPr marL="342900" indent="-342900" defTabSz="914400">
              <a:buClr>
                <a:srgbClr val="000000"/>
              </a:buClr>
              <a:buSzPts val="1400"/>
              <a:buFont typeface="+mj-lt"/>
              <a:buAutoNum type="arabicPeriod"/>
            </a:pPr>
            <a:r>
              <a:rPr lang="ru-RU" sz="1350" dirty="0">
                <a:solidFill>
                  <a:srgbClr val="000000"/>
                </a:solidFill>
                <a:ea typeface="Montserrat SemiBold"/>
                <a:cs typeface="Montserrat SemiBold"/>
                <a:sym typeface="Montserrat SemiBold"/>
              </a:rPr>
              <a:t>Обучение учащихся экспертизе проектов.</a:t>
            </a:r>
          </a:p>
          <a:p>
            <a:pPr marL="342900" indent="-342900" defTabSz="914400">
              <a:buClr>
                <a:srgbClr val="000000"/>
              </a:buClr>
              <a:buSzPts val="1400"/>
              <a:buFont typeface="+mj-lt"/>
              <a:buAutoNum type="arabicPeriod"/>
            </a:pPr>
            <a:r>
              <a:rPr lang="ru-RU" sz="1350" dirty="0">
                <a:solidFill>
                  <a:srgbClr val="000000"/>
                </a:solidFill>
                <a:ea typeface="Montserrat SemiBold"/>
                <a:cs typeface="Montserrat SemiBold"/>
                <a:sym typeface="Montserrat SemiBold"/>
              </a:rPr>
              <a:t>Менторское сопровождение команд специалистами регионального и федерального уровней.</a:t>
            </a:r>
          </a:p>
          <a:p>
            <a:pPr marL="342900" indent="-342900" defTabSz="914400">
              <a:buClr>
                <a:srgbClr val="000000"/>
              </a:buClr>
              <a:buSzPts val="1400"/>
              <a:buFont typeface="+mj-lt"/>
              <a:buAutoNum type="arabicPeriod"/>
            </a:pPr>
            <a:r>
              <a:rPr lang="ru-RU" sz="1350" dirty="0">
                <a:solidFill>
                  <a:srgbClr val="000000"/>
                </a:solidFill>
                <a:ea typeface="Montserrat SemiBold"/>
                <a:cs typeface="Montserrat SemiBold"/>
                <a:sym typeface="Montserrat SemiBold"/>
              </a:rPr>
              <a:t>Участие  в программе экспертов-практиков регионального и российского уровней.</a:t>
            </a:r>
          </a:p>
          <a:p>
            <a:pPr marL="342900" indent="-342900" defTabSz="914400">
              <a:buClr>
                <a:srgbClr val="000000"/>
              </a:buClr>
              <a:buSzPts val="1400"/>
              <a:buFont typeface="+mj-lt"/>
              <a:buAutoNum type="arabicPeriod"/>
            </a:pPr>
            <a:r>
              <a:rPr lang="ru-RU" sz="1350" dirty="0">
                <a:solidFill>
                  <a:srgbClr val="000000"/>
                </a:solidFill>
                <a:ea typeface="Montserrat SemiBold"/>
                <a:cs typeface="Montserrat SemiBold"/>
                <a:sym typeface="Montserrat SemiBold"/>
              </a:rPr>
              <a:t>Привлечение к экспертизе проектов представителей местных сообществ, администраций городов, корпоративных экспертов.</a:t>
            </a:r>
          </a:p>
          <a:p>
            <a:pPr defTabSz="914400">
              <a:buClr>
                <a:srgbClr val="000000"/>
              </a:buClr>
              <a:buSzPts val="1400"/>
            </a:pPr>
            <a:endParaRPr lang="ru-RU" sz="1350" dirty="0">
              <a:solidFill>
                <a:srgbClr val="000000"/>
              </a:solidFill>
              <a:ea typeface="Montserrat SemiBold"/>
              <a:cs typeface="Montserrat SemiBold"/>
              <a:sym typeface="Montserrat SemiBold"/>
            </a:endParaRPr>
          </a:p>
          <a:p>
            <a:pPr defTabSz="914400">
              <a:buClr>
                <a:srgbClr val="000000"/>
              </a:buClr>
              <a:buSzPts val="1400"/>
            </a:pPr>
            <a:endParaRPr sz="1350" dirty="0">
              <a:solidFill>
                <a:srgbClr val="A2165B"/>
              </a:solidFill>
              <a:ea typeface="Montserrat SemiBold"/>
              <a:cs typeface="Montserrat SemiBold"/>
              <a:sym typeface="Montserrat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28158458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457201"/>
            <a:ext cx="9372601" cy="294953"/>
          </a:xfrm>
        </p:spPr>
        <p:txBody>
          <a:bodyPr/>
          <a:lstStyle/>
          <a:p>
            <a:r>
              <a:rPr lang="ru-RU" sz="2400" dirty="0">
                <a:solidFill>
                  <a:schemeClr val="dk1"/>
                </a:solidFill>
              </a:rPr>
              <a:t>Результаты для образовательных учреждений</a:t>
            </a:r>
            <a:endParaRPr lang="ru-RU" sz="2400" dirty="0"/>
          </a:p>
        </p:txBody>
      </p:sp>
      <p:sp>
        <p:nvSpPr>
          <p:cNvPr id="6" name="Google Shape;702;gc1a964cb9a_0_54"/>
          <p:cNvSpPr txBox="1">
            <a:spLocks noGrp="1"/>
          </p:cNvSpPr>
          <p:nvPr>
            <p:ph idx="1"/>
          </p:nvPr>
        </p:nvSpPr>
        <p:spPr>
          <a:xfrm>
            <a:off x="431367" y="1006573"/>
            <a:ext cx="6070799" cy="5420045"/>
          </a:xfrm>
          <a:prstGeom prst="rect">
            <a:avLst/>
          </a:prstGeom>
        </p:spPr>
        <p:txBody>
          <a:bodyPr spcFirstLastPara="1" vert="horz" wrap="square" lIns="91425" tIns="45700" rIns="91425" bIns="45700" rtlCol="0" anchor="t" anchorCtr="0">
            <a:normAutofit fontScale="92500" lnSpcReduction="10000"/>
          </a:bodyPr>
          <a:lstStyle>
            <a:lvl1pPr marL="144000" indent="-1440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ED7817"/>
              </a:buClr>
              <a:buFont typeface="Wingdings" panose="05000000000000000000" pitchFamily="2" charset="2"/>
              <a:buChar char="§"/>
              <a:defRPr lang="ru-RU" sz="1200" kern="1200" dirty="0">
                <a:solidFill>
                  <a:srgbClr val="000000"/>
                </a:solidFill>
                <a:latin typeface="Arial"/>
                <a:ea typeface="+mn-ea"/>
                <a:cs typeface="+mn-cs"/>
              </a:defRPr>
            </a:lvl1pPr>
            <a:lvl2pPr marL="28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–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68000" indent="-1714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  <a:defRPr lang="en-US" sz="105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─"/>
              <a:defRPr lang="ru-RU" sz="105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1714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lang="en-US" sz="9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500" indent="-342900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Wingdings" panose="05000000000000000000" pitchFamily="2" charset="2"/>
              <a:buChar char="Ø"/>
            </a:pPr>
            <a:r>
              <a:rPr lang="ru-RU" sz="1900" dirty="0">
                <a:solidFill>
                  <a:schemeClr val="dk1"/>
                </a:solidFill>
              </a:rPr>
              <a:t>Образовательное учреждение получает возможность привлечения дополнительных ресурсов с помощью готового социального проекта, который может участвовать в конкурсах (в том числе, грантовых) городского, областного, федерального уровней.</a:t>
            </a:r>
          </a:p>
          <a:p>
            <a:pPr marL="444500" indent="-342900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Wingdings" panose="05000000000000000000" pitchFamily="2" charset="2"/>
              <a:buChar char="Ø"/>
            </a:pPr>
            <a:r>
              <a:rPr lang="ru-RU" sz="1900" dirty="0">
                <a:solidFill>
                  <a:schemeClr val="dk1"/>
                </a:solidFill>
              </a:rPr>
              <a:t>Повышается узнаваемость образовательного учреждения (фактические упоминания в медийном пространстве, в рамках реализации проектов командами)</a:t>
            </a:r>
          </a:p>
          <a:p>
            <a:pPr marL="444500" indent="-342900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Wingdings" panose="05000000000000000000" pitchFamily="2" charset="2"/>
              <a:buChar char="Ø"/>
            </a:pPr>
            <a:r>
              <a:rPr lang="ru-RU" sz="1900" dirty="0">
                <a:solidFill>
                  <a:schemeClr val="dk1"/>
                </a:solidFill>
              </a:rPr>
              <a:t>Развиваются новые партнерские отношения  </a:t>
            </a:r>
          </a:p>
          <a:p>
            <a:pPr marL="101600" indent="0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2000"/>
              <a:buNone/>
            </a:pPr>
            <a:endParaRPr lang="en-US" sz="1900" dirty="0">
              <a:solidFill>
                <a:schemeClr val="dk1"/>
              </a:solidFill>
            </a:endParaRPr>
          </a:p>
          <a:p>
            <a:pPr marL="444500" indent="-342900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Wingdings" panose="05000000000000000000" pitchFamily="2" charset="2"/>
              <a:buChar char="Ø"/>
            </a:pPr>
            <a:r>
              <a:rPr lang="ru-RU" sz="1900" dirty="0">
                <a:solidFill>
                  <a:schemeClr val="dk1"/>
                </a:solidFill>
              </a:rPr>
              <a:t>Сформированы мотивированные на решение социальных проблем проектные команды</a:t>
            </a:r>
          </a:p>
          <a:p>
            <a:pPr marL="101600" indent="0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2000"/>
              <a:buNone/>
            </a:pPr>
            <a:endParaRPr lang="en-US" sz="1900" dirty="0">
              <a:solidFill>
                <a:schemeClr val="dk1"/>
              </a:solidFill>
            </a:endParaRPr>
          </a:p>
          <a:p>
            <a:pPr marL="444500" indent="-342900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Wingdings" panose="05000000000000000000" pitchFamily="2" charset="2"/>
              <a:buChar char="Ø"/>
            </a:pPr>
            <a:r>
              <a:rPr lang="ru-RU" sz="1900" dirty="0">
                <a:solidFill>
                  <a:schemeClr val="dk1"/>
                </a:solidFill>
              </a:rPr>
              <a:t>Педагог-куратор владеет технологиями проектирования, а также инструментами вовлечения подростков в проектную, социальную деятельность, получает удостоверение о прохождении курсов повышения квалификации</a:t>
            </a:r>
            <a:endParaRPr lang="ru-RU" sz="19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2" b="-8486"/>
          <a:stretch/>
        </p:blipFill>
        <p:spPr>
          <a:xfrm>
            <a:off x="7176001" y="3716596"/>
            <a:ext cx="4532469" cy="280167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70463" y="1009339"/>
            <a:ext cx="4532469" cy="2613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6012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47677" y="454041"/>
            <a:ext cx="9763125" cy="294953"/>
          </a:xfrm>
        </p:spPr>
        <p:txBody>
          <a:bodyPr/>
          <a:lstStyle/>
          <a:p>
            <a:r>
              <a:rPr lang="ru-RU" sz="2400" dirty="0"/>
              <a:t>Результаты программы за весь период ее действия</a:t>
            </a:r>
          </a:p>
        </p:txBody>
      </p:sp>
      <mc:AlternateContent xmlns:mc="http://schemas.openxmlformats.org/markup-compatibility/2006" xmlns:cx2="http://schemas.microsoft.com/office/drawing/2015/10/21/chartex">
        <mc:Choice Requires="cx2">
          <p:graphicFrame>
            <p:nvGraphicFramePr>
              <p:cNvPr id="10" name="Диаграмма 9">
                <a:extLst>
                  <a:ext uri="{FF2B5EF4-FFF2-40B4-BE49-F238E27FC236}">
                    <a16:creationId xmlns:a16="http://schemas.microsoft.com/office/drawing/2014/main" id="{A1CFBC9F-369F-4C57-BF5E-5DDBE983A902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03833040"/>
                  </p:ext>
                </p:extLst>
              </p:nvPr>
            </p:nvGraphicFramePr>
            <p:xfrm>
              <a:off x="4008000" y="837000"/>
              <a:ext cx="7632000" cy="2671171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3"/>
              </a:graphicData>
            </a:graphic>
          </p:graphicFrame>
        </mc:Choice>
        <mc:Fallback xmlns="">
          <p:pic>
            <p:nvPicPr>
              <p:cNvPr id="10" name="Диаграмма 9">
                <a:extLst>
                  <a:ext uri="{FF2B5EF4-FFF2-40B4-BE49-F238E27FC236}">
                    <a16:creationId xmlns:a16="http://schemas.microsoft.com/office/drawing/2014/main" xmlns="" xmlns:cx2="http://schemas.microsoft.com/office/drawing/2015/10/21/chartex" id="{A1CFBC9F-369F-4C57-BF5E-5DDBE983A90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008000" y="837000"/>
                <a:ext cx="7632000" cy="2671171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11" name="Диаграмма 10">
            <a:extLst>
              <a:ext uri="{FF2B5EF4-FFF2-40B4-BE49-F238E27FC236}">
                <a16:creationId xmlns:a16="http://schemas.microsoft.com/office/drawing/2014/main" id="{FD34FB70-9C22-48F1-B0DD-660F88B2403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02591016"/>
              </p:ext>
            </p:extLst>
          </p:nvPr>
        </p:nvGraphicFramePr>
        <p:xfrm>
          <a:off x="447677" y="3737928"/>
          <a:ext cx="11320794" cy="2671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95169ED-9765-49F4-AC2E-C77FAA64C93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549" y="1010411"/>
            <a:ext cx="3523024" cy="234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9122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62249"/>
            <a:ext cx="9814800" cy="589905"/>
          </a:xfrm>
        </p:spPr>
        <p:txBody>
          <a:bodyPr/>
          <a:lstStyle/>
          <a:p>
            <a:r>
              <a:rPr lang="ru-RU" sz="2000" dirty="0"/>
              <a:t>Победители конкурса социальных проектов </a:t>
            </a:r>
            <a:br>
              <a:rPr lang="ru-RU" sz="2000" dirty="0"/>
            </a:br>
            <a:r>
              <a:rPr lang="ru-RU" sz="2000" dirty="0"/>
              <a:t>«ЕВРАЗ: город друзей – город идей!» за весь период действия программы</a:t>
            </a:r>
          </a:p>
        </p:txBody>
      </p:sp>
      <p:pic>
        <p:nvPicPr>
          <p:cNvPr id="113667" name="Picture 3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244692" y="1989000"/>
            <a:ext cx="4323308" cy="4248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16C6D6E2-9D33-4C00-B45C-78C2C1A7B2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9369382"/>
              </p:ext>
            </p:extLst>
          </p:nvPr>
        </p:nvGraphicFramePr>
        <p:xfrm>
          <a:off x="457200" y="902703"/>
          <a:ext cx="6718800" cy="5415486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4027118">
                  <a:extLst>
                    <a:ext uri="{9D8B030D-6E8A-4147-A177-3AD203B41FA5}">
                      <a16:colId xmlns:a16="http://schemas.microsoft.com/office/drawing/2014/main" val="1504881484"/>
                    </a:ext>
                  </a:extLst>
                </a:gridCol>
                <a:gridCol w="2691682">
                  <a:extLst>
                    <a:ext uri="{9D8B030D-6E8A-4147-A177-3AD203B41FA5}">
                      <a16:colId xmlns:a16="http://schemas.microsoft.com/office/drawing/2014/main" val="4138419470"/>
                    </a:ext>
                  </a:extLst>
                </a:gridCol>
              </a:tblGrid>
              <a:tr h="37492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u="none" strike="noStrike">
                          <a:effectLst/>
                        </a:rPr>
                        <a:t>Учреждение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361" marR="9361" marT="936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u="none" strike="noStrike" dirty="0">
                          <a:effectLst/>
                        </a:rPr>
                        <a:t>Общая сумма привлеченных грантовых средств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361" marR="9361" marT="9361" marB="0" anchor="ctr"/>
                </a:tc>
                <a:extLst>
                  <a:ext uri="{0D108BD9-81ED-4DB2-BD59-A6C34878D82A}">
                    <a16:rowId xmlns:a16="http://schemas.microsoft.com/office/drawing/2014/main" val="3572668312"/>
                  </a:ext>
                </a:extLst>
              </a:tr>
              <a:tr h="212836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200" b="1" u="none" strike="noStrike" dirty="0">
                          <a:effectLst/>
                        </a:rPr>
                        <a:t>НОВОКУЗНЕЦК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361" marR="9361" marT="9361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7714972"/>
                  </a:ext>
                </a:extLst>
              </a:tr>
              <a:tr h="21283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u="none" strike="noStrike">
                          <a:effectLst/>
                        </a:rPr>
                        <a:t>МБОУ «СОШ №31»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361" marR="9361" marT="9361" marB="0" anchor="ctr"/>
                </a:tc>
                <a:tc rowSpan="8">
                  <a:txBody>
                    <a:bodyPr/>
                    <a:lstStyle/>
                    <a:p>
                      <a:pPr algn="ctr" rtl="0" fontAlgn="ctr"/>
                      <a:r>
                        <a:rPr lang="ru-RU" sz="1200" b="1" u="none" strike="noStrike" dirty="0">
                          <a:effectLst/>
                        </a:rPr>
                        <a:t>Более 2,9 млн руб. </a:t>
                      </a:r>
                      <a:br>
                        <a:rPr lang="ru-RU" sz="1200" b="1" u="none" strike="noStrike" dirty="0">
                          <a:effectLst/>
                        </a:rPr>
                      </a:b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361" marR="9361" marT="9361" marB="0" anchor="ctr"/>
                </a:tc>
                <a:extLst>
                  <a:ext uri="{0D108BD9-81ED-4DB2-BD59-A6C34878D82A}">
                    <a16:rowId xmlns:a16="http://schemas.microsoft.com/office/drawing/2014/main" val="194763354"/>
                  </a:ext>
                </a:extLst>
              </a:tr>
              <a:tr h="2031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u="none" strike="noStrike">
                          <a:effectLst/>
                        </a:rPr>
                        <a:t>МБОУ «СОШ №67»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361" marR="9361" marT="9361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5377637"/>
                  </a:ext>
                </a:extLst>
              </a:tr>
              <a:tr h="2031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u="none" strike="noStrike">
                          <a:effectLst/>
                        </a:rPr>
                        <a:t>МБОУ «Гимназия №59»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361" marR="9361" marT="9361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5895139"/>
                  </a:ext>
                </a:extLst>
              </a:tr>
              <a:tr h="2031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u="none" strike="noStrike">
                          <a:effectLst/>
                        </a:rPr>
                        <a:t>МАОУ «СОШ №112»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361" marR="9361" marT="9361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980285"/>
                  </a:ext>
                </a:extLst>
              </a:tr>
              <a:tr h="2031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u="none" strike="noStrike">
                          <a:effectLst/>
                        </a:rPr>
                        <a:t>МБОУ «Лицей № 35 им. А.И. Герлингер»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361" marR="9361" marT="9361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0886086"/>
                  </a:ext>
                </a:extLst>
              </a:tr>
              <a:tr h="2031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u="none" strike="noStrike">
                          <a:effectLst/>
                        </a:rPr>
                        <a:t>МБОУ «СОШ № 71» 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361" marR="9361" marT="9361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833667"/>
                  </a:ext>
                </a:extLst>
              </a:tr>
              <a:tr h="2031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u="none" strike="noStrike">
                          <a:effectLst/>
                        </a:rPr>
                        <a:t>МНОУ «Гимназия №44»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361" marR="9361" marT="9361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195732"/>
                  </a:ext>
                </a:extLst>
              </a:tr>
              <a:tr h="2031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u="none" strike="noStrike">
                          <a:effectLst/>
                        </a:rPr>
                        <a:t>МБОУ «СОШ № 107» 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361" marR="9361" marT="9361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714981"/>
                  </a:ext>
                </a:extLst>
              </a:tr>
              <a:tr h="212836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200" b="1" u="none" strike="noStrike">
                          <a:effectLst/>
                        </a:rPr>
                        <a:t>МЕЖДУРЕЧЕНСК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361" marR="9361" marT="9361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4380255"/>
                  </a:ext>
                </a:extLst>
              </a:tr>
              <a:tr h="21283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u="none" strike="noStrike">
                          <a:effectLst/>
                        </a:rPr>
                        <a:t>МБОУ «Лицей №20» 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361" marR="9361" marT="9361" marB="0" anchor="ctr"/>
                </a:tc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ru-RU" sz="1200" b="1" u="none" strike="noStrike" dirty="0">
                          <a:effectLst/>
                        </a:rPr>
                        <a:t>Более 1,9 млн руб.</a:t>
                      </a:r>
                      <a:br>
                        <a:rPr lang="ru-RU" sz="1200" b="1" u="none" strike="noStrike" dirty="0">
                          <a:effectLst/>
                        </a:rPr>
                      </a:b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361" marR="9361" marT="9361" marB="0" anchor="ctr"/>
                </a:tc>
                <a:extLst>
                  <a:ext uri="{0D108BD9-81ED-4DB2-BD59-A6C34878D82A}">
                    <a16:rowId xmlns:a16="http://schemas.microsoft.com/office/drawing/2014/main" val="1354838430"/>
                  </a:ext>
                </a:extLst>
              </a:tr>
              <a:tr h="2031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u="none" strike="noStrike">
                          <a:effectLst/>
                        </a:rPr>
                        <a:t>МБОУ «СОШ №26»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361" marR="9361" marT="9361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7891826"/>
                  </a:ext>
                </a:extLst>
              </a:tr>
              <a:tr h="2031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u="none" strike="noStrike">
                          <a:effectLst/>
                        </a:rPr>
                        <a:t>МБОУ «СОШ № 19» 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361" marR="9361" marT="9361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6275934"/>
                  </a:ext>
                </a:extLst>
              </a:tr>
              <a:tr h="2031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u="none" strike="noStrike" dirty="0">
                          <a:effectLst/>
                        </a:rPr>
                        <a:t>МБОУ «СОШ №25»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361" marR="9361" marT="9361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1695980"/>
                  </a:ext>
                </a:extLst>
              </a:tr>
              <a:tr h="212836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200" b="1" u="none" strike="noStrike">
                          <a:effectLst/>
                        </a:rPr>
                        <a:t>ГУРЬЕВСКИЙ ОКРУГ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361" marR="9361" marT="9361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4603692"/>
                  </a:ext>
                </a:extLst>
              </a:tr>
              <a:tr h="21283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u="none" strike="noStrike">
                          <a:effectLst/>
                        </a:rPr>
                        <a:t>МАОУ «СОШ №11» 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361" marR="9361" marT="9361" marB="0" anchor="ctr"/>
                </a:tc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ru-RU" sz="1200" b="1" u="none" strike="noStrike" dirty="0">
                          <a:effectLst/>
                        </a:rPr>
                        <a:t>Более 800 тыс. руб.</a:t>
                      </a:r>
                      <a:br>
                        <a:rPr lang="ru-RU" sz="1200" b="1" u="none" strike="noStrike" dirty="0">
                          <a:effectLst/>
                        </a:rPr>
                      </a:b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361" marR="9361" marT="9361" marB="0" anchor="ctr"/>
                </a:tc>
                <a:extLst>
                  <a:ext uri="{0D108BD9-81ED-4DB2-BD59-A6C34878D82A}">
                    <a16:rowId xmlns:a16="http://schemas.microsoft.com/office/drawing/2014/main" val="3208014936"/>
                  </a:ext>
                </a:extLst>
              </a:tr>
              <a:tr h="27088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u="none" strike="noStrike">
                          <a:effectLst/>
                        </a:rPr>
                        <a:t>МБОУ «Урская СОШ» 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361" marR="9361" marT="9361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2645291"/>
                  </a:ext>
                </a:extLst>
              </a:tr>
              <a:tr h="2031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u="none" strike="noStrike">
                          <a:effectLst/>
                        </a:rPr>
                        <a:t>МБОУ «ООШ №16» 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361" marR="9361" marT="9361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218635"/>
                  </a:ext>
                </a:extLst>
              </a:tr>
              <a:tr h="2031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u="none" strike="noStrike">
                          <a:effectLst/>
                        </a:rPr>
                        <a:t>МАОУ «СОШ №11» 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361" marR="9361" marT="9361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88594"/>
                  </a:ext>
                </a:extLst>
              </a:tr>
              <a:tr h="212836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200" b="1" u="none" strike="noStrike" dirty="0">
                          <a:effectLst/>
                        </a:rPr>
                        <a:t>ТАШТАГОЛЬСКИЙ ОКРУГ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361" marR="9361" marT="9361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0216977"/>
                  </a:ext>
                </a:extLst>
              </a:tr>
              <a:tr h="43534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u="none" strike="noStrike">
                          <a:effectLst/>
                        </a:rPr>
                        <a:t>МБОУ «СОШ №1»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361" marR="9361" marT="9361" marB="0" anchor="ctr"/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ru-RU" sz="1200" b="1" u="none" strike="noStrike" dirty="0">
                          <a:effectLst/>
                        </a:rPr>
                        <a:t>Более 800 тыс. руб.</a:t>
                      </a:r>
                      <a:br>
                        <a:rPr lang="ru-RU" sz="1200" b="1" u="none" strike="noStrike" dirty="0">
                          <a:effectLst/>
                        </a:rPr>
                      </a:b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361" marR="9361" marT="9361" marB="0" anchor="ctr"/>
                </a:tc>
                <a:extLst>
                  <a:ext uri="{0D108BD9-81ED-4DB2-BD59-A6C34878D82A}">
                    <a16:rowId xmlns:a16="http://schemas.microsoft.com/office/drawing/2014/main" val="1228102504"/>
                  </a:ext>
                </a:extLst>
              </a:tr>
              <a:tr h="2031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u="none" strike="noStrike">
                          <a:effectLst/>
                        </a:rPr>
                        <a:t>МБОУ «Гимназия №2»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361" marR="9361" marT="9361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9503341"/>
                  </a:ext>
                </a:extLst>
              </a:tr>
              <a:tr h="2031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u="none" strike="noStrike" dirty="0">
                          <a:effectLst/>
                        </a:rPr>
                        <a:t>МБ ДОУ «ЦРТДЮ»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361" marR="9361" marT="9361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95418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76720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Google Shape;163;p5" descr="C:\Users\Соня\Desktop\Мывместе 2\Шаблон\Элементы\Ресурс 12@2x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4779" y="2199010"/>
            <a:ext cx="6674287" cy="3219177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p5"/>
          <p:cNvSpPr/>
          <p:nvPr/>
        </p:nvSpPr>
        <p:spPr>
          <a:xfrm>
            <a:off x="456654" y="981302"/>
            <a:ext cx="6320043" cy="520325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74283" tIns="37131" rIns="74283" bIns="37131" anchor="ctr" anchorCtr="0">
            <a:noAutofit/>
          </a:bodyPr>
          <a:lstStyle/>
          <a:p>
            <a:pPr algn="ctr" defTabSz="914400"/>
            <a:endParaRPr sz="1463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9" name="Google Shape;169;p5" descr="C:\Users\Соня\Desktop\Мывместе 2\Шаблон\Элементы\Ресурс 15@2x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6654" y="981303"/>
            <a:ext cx="5927345" cy="4967697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sp>
        <p:nvSpPr>
          <p:cNvPr id="170" name="Google Shape;170;p5"/>
          <p:cNvSpPr txBox="1"/>
          <p:nvPr/>
        </p:nvSpPr>
        <p:spPr>
          <a:xfrm>
            <a:off x="496279" y="911544"/>
            <a:ext cx="5916508" cy="5397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4283" tIns="37131" rIns="74283" bIns="37131" anchor="t" anchorCtr="0">
            <a:noAutofit/>
          </a:bodyPr>
          <a:lstStyle/>
          <a:p>
            <a:pPr marL="171450" indent="-171450"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ru-RU" sz="1450" dirty="0">
                <a:latin typeface="Arial" panose="020B0604020202020204" pitchFamily="34" charset="0"/>
                <a:cs typeface="Arial" panose="020B0604020202020204" pitchFamily="34" charset="0"/>
              </a:rPr>
              <a:t>Участники - более </a:t>
            </a:r>
            <a:r>
              <a:rPr lang="en-US" sz="1450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r>
              <a:rPr lang="ru-RU" sz="1450" dirty="0">
                <a:latin typeface="Arial" panose="020B0604020202020204" pitchFamily="34" charset="0"/>
                <a:cs typeface="Arial" panose="020B0604020202020204" pitchFamily="34" charset="0"/>
              </a:rPr>
              <a:t>0 человек из </a:t>
            </a:r>
            <a:r>
              <a:rPr lang="en-US" sz="1450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r>
              <a:rPr lang="ru-RU" sz="1450" dirty="0">
                <a:latin typeface="Arial" panose="020B0604020202020204" pitchFamily="34" charset="0"/>
                <a:cs typeface="Arial" panose="020B0604020202020204" pitchFamily="34" charset="0"/>
              </a:rPr>
              <a:t> образовательных учреждений Новокузнецка, Междуреченска, </a:t>
            </a:r>
            <a:r>
              <a:rPr lang="ru-RU" sz="1450" dirty="0" err="1">
                <a:latin typeface="Arial" panose="020B0604020202020204" pitchFamily="34" charset="0"/>
                <a:cs typeface="Arial" panose="020B0604020202020204" pitchFamily="34" charset="0"/>
              </a:rPr>
              <a:t>Таштагольского</a:t>
            </a:r>
            <a:r>
              <a:rPr lang="ru-RU" sz="1450" dirty="0"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ru-RU" sz="1450" dirty="0" err="1">
                <a:latin typeface="Arial" panose="020B0604020202020204" pitchFamily="34" charset="0"/>
                <a:cs typeface="Arial" panose="020B0604020202020204" pitchFamily="34" charset="0"/>
              </a:rPr>
              <a:t>Гурьевского</a:t>
            </a:r>
            <a:r>
              <a:rPr lang="ru-RU" sz="1450" dirty="0">
                <a:latin typeface="Arial" panose="020B0604020202020204" pitchFamily="34" charset="0"/>
                <a:cs typeface="Arial" panose="020B0604020202020204" pitchFamily="34" charset="0"/>
              </a:rPr>
              <a:t> округов.</a:t>
            </a:r>
          </a:p>
          <a:p>
            <a:pPr marL="171450" indent="-171450"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ru-RU" sz="1450" dirty="0">
                <a:latin typeface="Arial" panose="020B0604020202020204" pitchFamily="34" charset="0"/>
                <a:cs typeface="Arial" panose="020B0604020202020204" pitchFamily="34" charset="0"/>
              </a:rPr>
              <a:t>32 проекта разработали старшеклассники, темы: помощь ровесникам (профориентация, </a:t>
            </a:r>
            <a:r>
              <a:rPr lang="ru-RU" sz="1450" dirty="0" err="1">
                <a:latin typeface="Arial" panose="020B0604020202020204" pitchFamily="34" charset="0"/>
                <a:cs typeface="Arial" panose="020B0604020202020204" pitchFamily="34" charset="0"/>
              </a:rPr>
              <a:t>буллинг</a:t>
            </a:r>
            <a:r>
              <a:rPr lang="ru-RU" sz="1450" dirty="0">
                <a:latin typeface="Arial" panose="020B0604020202020204" pitchFamily="34" charset="0"/>
                <a:cs typeface="Arial" panose="020B0604020202020204" pitchFamily="34" charset="0"/>
              </a:rPr>
              <a:t>, организация досуга, образование), экология, комфорт школьной, городской среды, сохранение исторической памяти, развитие местного туризма, психология взаимоотношений между подростками и родителями).</a:t>
            </a:r>
          </a:p>
          <a:p>
            <a:pPr marL="171450" indent="-171450"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ru-RU" sz="1450" dirty="0">
                <a:latin typeface="Arial" panose="020B0604020202020204" pitchFamily="34" charset="0"/>
                <a:cs typeface="Arial" panose="020B0604020202020204" pitchFamily="34" charset="0"/>
              </a:rPr>
              <a:t>15 команд подготовили заявки на региональные, федеральные грантовые конкурсы:</a:t>
            </a:r>
          </a:p>
          <a:p>
            <a:pPr>
              <a:spcAft>
                <a:spcPts val="1000"/>
              </a:spcAft>
            </a:pPr>
            <a:r>
              <a:rPr lang="ru-RU" sz="1450" dirty="0">
                <a:latin typeface="Arial" panose="020B0604020202020204" pitchFamily="34" charset="0"/>
                <a:cs typeface="Arial" panose="020B0604020202020204" pitchFamily="34" charset="0"/>
              </a:rPr>
              <a:t> - 3 команды получили гранты на реализацию в рамках конкурса «ЕВРАЗ: город друзей -  город идей!».</a:t>
            </a:r>
          </a:p>
          <a:p>
            <a:pPr>
              <a:spcAft>
                <a:spcPts val="1000"/>
              </a:spcAft>
            </a:pPr>
            <a:r>
              <a:rPr lang="ru-RU" sz="1450" dirty="0">
                <a:latin typeface="Arial" panose="020B0604020202020204" pitchFamily="34" charset="0"/>
                <a:cs typeface="Arial" panose="020B0604020202020204" pitchFamily="34" charset="0"/>
              </a:rPr>
              <a:t>- 12 команд продолжат реализовывать свои проекты после завершения программы </a:t>
            </a:r>
          </a:p>
          <a:p>
            <a:pPr marL="171450" indent="-171450"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ru-RU" sz="1450" dirty="0">
                <a:latin typeface="Arial" panose="020B0604020202020204" pitchFamily="34" charset="0"/>
                <a:cs typeface="Arial" panose="020B0604020202020204" pitchFamily="34" charset="0"/>
              </a:rPr>
              <a:t>Более 1000 жителей городов приняли участие в детских проектах </a:t>
            </a:r>
          </a:p>
          <a:p>
            <a:pPr marL="171450" indent="-171450"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ru-RU" sz="1450" dirty="0">
                <a:latin typeface="Arial" panose="020B0604020202020204" pitchFamily="34" charset="0"/>
                <a:cs typeface="Arial" panose="020B0604020202020204" pitchFamily="34" charset="0"/>
              </a:rPr>
              <a:t>72 старшеклассника вошли в состав детского экспертного совета.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47677" y="454041"/>
            <a:ext cx="9763125" cy="294953"/>
          </a:xfrm>
        </p:spPr>
        <p:txBody>
          <a:bodyPr/>
          <a:lstStyle/>
          <a:p>
            <a:r>
              <a:rPr lang="ru-RU" sz="2400" dirty="0"/>
              <a:t>Результаты программы 4-го сезона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41574" y="1019407"/>
            <a:ext cx="5272553" cy="4929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3224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63D5EC11-2544-4258-A01E-19A78724FD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C81BFC5-41DF-4CF9-87BF-0C47F5DF29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C3399C17-6DDC-4600-8228-FAE195DA2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1"/>
            <a:ext cx="9372601" cy="294953"/>
          </a:xfrm>
        </p:spPr>
        <p:txBody>
          <a:bodyPr/>
          <a:lstStyle/>
          <a:p>
            <a:r>
              <a:rPr lang="ru-RU" sz="2000" dirty="0"/>
              <a:t>Финалисты 4-го сезона «ЕВРАЗ: Люди будущего»</a:t>
            </a:r>
            <a:endParaRPr lang="ru-RU" dirty="0"/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116C739C-4DE4-404D-ACBF-E8DC009965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2793645"/>
              </p:ext>
            </p:extLst>
          </p:nvPr>
        </p:nvGraphicFramePr>
        <p:xfrm>
          <a:off x="8048003" y="4326246"/>
          <a:ext cx="3695700" cy="1943100"/>
        </p:xfrm>
        <a:graphic>
          <a:graphicData uri="http://schemas.openxmlformats.org/drawingml/2006/table">
            <a:tbl>
              <a:tblPr firstRow="1" bandRow="1" bandCol="1">
                <a:tableStyleId>{F5AB1C69-6EDB-4FF4-983F-18BD219EF322}</a:tableStyleId>
              </a:tblPr>
              <a:tblGrid>
                <a:gridCol w="3695700">
                  <a:extLst>
                    <a:ext uri="{9D8B030D-6E8A-4147-A177-3AD203B41FA5}">
                      <a16:colId xmlns:a16="http://schemas.microsoft.com/office/drawing/2014/main" val="309788859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ТАШТАГОЛЬСКИЙ ОКРУГ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76684644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МБОУ «Средняя общеобразовательная школа № 1»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rlito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35262726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МБОУ «Гимназия №2»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rlito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918070392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МБОУ «Основная общеобразовательная школа № 6»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rlito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14757222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МБУ ДО ДЮЦ «Созвездие»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rlito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70540142"/>
                  </a:ext>
                </a:extLst>
              </a:tr>
            </a:tbl>
          </a:graphicData>
        </a:graphic>
      </p:graphicFrame>
      <p:graphicFrame>
        <p:nvGraphicFramePr>
          <p:cNvPr id="11" name="Таблица 10">
            <a:extLst>
              <a:ext uri="{FF2B5EF4-FFF2-40B4-BE49-F238E27FC236}">
                <a16:creationId xmlns:a16="http://schemas.microsoft.com/office/drawing/2014/main" id="{A749C8FA-6D0B-4149-89E5-707E0C8CBA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9640806"/>
              </p:ext>
            </p:extLst>
          </p:nvPr>
        </p:nvGraphicFramePr>
        <p:xfrm>
          <a:off x="8045505" y="940267"/>
          <a:ext cx="3689296" cy="311957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689296">
                  <a:extLst>
                    <a:ext uri="{9D8B030D-6E8A-4147-A177-3AD203B41FA5}">
                      <a16:colId xmlns:a16="http://schemas.microsoft.com/office/drawing/2014/main" val="3315960982"/>
                    </a:ext>
                  </a:extLst>
                </a:gridCol>
              </a:tblGrid>
              <a:tr h="44565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ГУРЬЕВСКИЙ ОКРУГ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53993007"/>
                  </a:ext>
                </a:extLst>
              </a:tr>
              <a:tr h="44565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МБОУ «Средняя общеобразовательная школа № 5 </a:t>
                      </a:r>
                      <a:r>
                        <a:rPr lang="ru-RU" sz="1000" u="none" strike="noStrike" dirty="0" err="1">
                          <a:effectLst/>
                        </a:rPr>
                        <a:t>г.Гурьевска</a:t>
                      </a:r>
                      <a:r>
                        <a:rPr lang="ru-RU" sz="1000" u="none" strike="noStrike" dirty="0">
                          <a:effectLst/>
                        </a:rPr>
                        <a:t>»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rlito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45731258"/>
                  </a:ext>
                </a:extLst>
              </a:tr>
              <a:tr h="44565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МАОУ «Средняя общеобразовательная школа № 11»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rlito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56686577"/>
                  </a:ext>
                </a:extLst>
              </a:tr>
              <a:tr h="44565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МАОУ «Основная общеобразовательная школа № 16»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rlito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44399444"/>
                  </a:ext>
                </a:extLst>
              </a:tr>
              <a:tr h="44565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МБОУ «</a:t>
                      </a:r>
                      <a:r>
                        <a:rPr lang="ru-RU" sz="1000" u="none" strike="noStrike" dirty="0" err="1">
                          <a:effectLst/>
                        </a:rPr>
                        <a:t>Малосалаирская</a:t>
                      </a:r>
                      <a:r>
                        <a:rPr lang="ru-RU" sz="1000" u="none" strike="noStrike" dirty="0">
                          <a:effectLst/>
                        </a:rPr>
                        <a:t> средняя общеобразовательная школа»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rlito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27240994"/>
                  </a:ext>
                </a:extLst>
              </a:tr>
              <a:tr h="44565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МБОУ «Основная общеобразовательная школа №15»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rlito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54852656"/>
                  </a:ext>
                </a:extLst>
              </a:tr>
              <a:tr h="44565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МБОУ «Средняя общеобразовательная школа N 25 г. Салаира»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rlito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96660324"/>
                  </a:ext>
                </a:extLst>
              </a:tr>
            </a:tbl>
          </a:graphicData>
        </a:graphic>
      </p:graphicFrame>
      <p:graphicFrame>
        <p:nvGraphicFramePr>
          <p:cNvPr id="12" name="Таблица 11">
            <a:extLst>
              <a:ext uri="{FF2B5EF4-FFF2-40B4-BE49-F238E27FC236}">
                <a16:creationId xmlns:a16="http://schemas.microsoft.com/office/drawing/2014/main" id="{91D014C2-7FBD-47AD-9E9A-C013E65979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7886729"/>
              </p:ext>
            </p:extLst>
          </p:nvPr>
        </p:nvGraphicFramePr>
        <p:xfrm>
          <a:off x="457200" y="971645"/>
          <a:ext cx="3628638" cy="53591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628638">
                  <a:extLst>
                    <a:ext uri="{9D8B030D-6E8A-4147-A177-3AD203B41FA5}">
                      <a16:colId xmlns:a16="http://schemas.microsoft.com/office/drawing/2014/main" val="2477811169"/>
                    </a:ext>
                  </a:extLst>
                </a:gridCol>
              </a:tblGrid>
              <a:tr h="16891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НОВОКУЗНЕЦК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159" marR="7159" marT="7159" marB="0" anchor="ctr"/>
                </a:tc>
                <a:extLst>
                  <a:ext uri="{0D108BD9-81ED-4DB2-BD59-A6C34878D82A}">
                    <a16:rowId xmlns:a16="http://schemas.microsoft.com/office/drawing/2014/main" val="1047650602"/>
                  </a:ext>
                </a:extLst>
              </a:tr>
              <a:tr h="33552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МБОУ «Средняя общеобразовательная школа № 65»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159" marR="7159" marT="7159" marB="0" anchor="ctr"/>
                </a:tc>
                <a:extLst>
                  <a:ext uri="{0D108BD9-81ED-4DB2-BD59-A6C34878D82A}">
                    <a16:rowId xmlns:a16="http://schemas.microsoft.com/office/drawing/2014/main" val="1135857935"/>
                  </a:ext>
                </a:extLst>
              </a:tr>
              <a:tr h="33552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МБОУ «Средняя общеобразовательная школа № 94»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159" marR="7159" marT="7159" marB="0" anchor="ctr"/>
                </a:tc>
                <a:extLst>
                  <a:ext uri="{0D108BD9-81ED-4DB2-BD59-A6C34878D82A}">
                    <a16:rowId xmlns:a16="http://schemas.microsoft.com/office/drawing/2014/main" val="1789847660"/>
                  </a:ext>
                </a:extLst>
              </a:tr>
              <a:tr h="33552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МБОУ «Средняя общеобразовательная школа № 47»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159" marR="7159" marT="7159" marB="0" anchor="ctr"/>
                </a:tc>
                <a:extLst>
                  <a:ext uri="{0D108BD9-81ED-4DB2-BD59-A6C34878D82A}">
                    <a16:rowId xmlns:a16="http://schemas.microsoft.com/office/drawing/2014/main" val="2788749781"/>
                  </a:ext>
                </a:extLst>
              </a:tr>
              <a:tr h="33552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МБОУ «Лицей №35 им. А.И. </a:t>
                      </a:r>
                      <a:r>
                        <a:rPr lang="ru-RU" sz="1000" u="none" strike="noStrike" dirty="0" err="1">
                          <a:effectLst/>
                        </a:rPr>
                        <a:t>Герлингер</a:t>
                      </a:r>
                      <a:r>
                        <a:rPr lang="ru-RU" sz="1000" u="none" strike="noStrike" dirty="0">
                          <a:effectLst/>
                        </a:rPr>
                        <a:t>»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159" marR="7159" marT="7159" marB="0" anchor="ctr"/>
                </a:tc>
                <a:extLst>
                  <a:ext uri="{0D108BD9-81ED-4DB2-BD59-A6C34878D82A}">
                    <a16:rowId xmlns:a16="http://schemas.microsoft.com/office/drawing/2014/main" val="1185434696"/>
                  </a:ext>
                </a:extLst>
              </a:tr>
              <a:tr h="33552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МБОУ «Средняя общеобразовательная школа №79»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159" marR="7159" marT="7159" marB="0" anchor="ctr"/>
                </a:tc>
                <a:extLst>
                  <a:ext uri="{0D108BD9-81ED-4DB2-BD59-A6C34878D82A}">
                    <a16:rowId xmlns:a16="http://schemas.microsoft.com/office/drawing/2014/main" val="531974531"/>
                  </a:ext>
                </a:extLst>
              </a:tr>
              <a:tr h="33552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МАОУ «Средняя общеобразовательная школа №81»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159" marR="7159" marT="7159" marB="0" anchor="ctr"/>
                </a:tc>
                <a:extLst>
                  <a:ext uri="{0D108BD9-81ED-4DB2-BD59-A6C34878D82A}">
                    <a16:rowId xmlns:a16="http://schemas.microsoft.com/office/drawing/2014/main" val="2335284171"/>
                  </a:ext>
                </a:extLst>
              </a:tr>
              <a:tr h="33552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МБОУ «Основная общеобразовательная школа №28»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159" marR="7159" marT="7159" marB="0" anchor="ctr"/>
                </a:tc>
                <a:extLst>
                  <a:ext uri="{0D108BD9-81ED-4DB2-BD59-A6C34878D82A}">
                    <a16:rowId xmlns:a16="http://schemas.microsoft.com/office/drawing/2014/main" val="261106467"/>
                  </a:ext>
                </a:extLst>
              </a:tr>
              <a:tr h="33552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МАОУ «Средняя общеобразовательная школа № 99»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159" marR="7159" marT="7159" marB="0" anchor="ctr"/>
                </a:tc>
                <a:extLst>
                  <a:ext uri="{0D108BD9-81ED-4DB2-BD59-A6C34878D82A}">
                    <a16:rowId xmlns:a16="http://schemas.microsoft.com/office/drawing/2014/main" val="3977389232"/>
                  </a:ext>
                </a:extLst>
              </a:tr>
              <a:tr h="33552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МБ НОУ «Лицей №111»</a:t>
                      </a:r>
                      <a:endParaRPr lang="ru-RU" sz="1000" b="1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159" marR="7159" marT="7159" marB="0" anchor="ctr"/>
                </a:tc>
                <a:extLst>
                  <a:ext uri="{0D108BD9-81ED-4DB2-BD59-A6C34878D82A}">
                    <a16:rowId xmlns:a16="http://schemas.microsoft.com/office/drawing/2014/main" val="4288949488"/>
                  </a:ext>
                </a:extLst>
              </a:tr>
              <a:tr h="33552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МБОУ "Средняя общеобразовательная школа № 67»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159" marR="7159" marT="7159" marB="0" anchor="ctr"/>
                </a:tc>
                <a:extLst>
                  <a:ext uri="{0D108BD9-81ED-4DB2-BD59-A6C34878D82A}">
                    <a16:rowId xmlns:a16="http://schemas.microsoft.com/office/drawing/2014/main" val="2020142379"/>
                  </a:ext>
                </a:extLst>
              </a:tr>
              <a:tr h="33552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МБНОУ «Гимназия №44»</a:t>
                      </a:r>
                      <a:endParaRPr lang="ru-RU" sz="1000" b="1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159" marR="7159" marT="7159" marB="0" anchor="ctr"/>
                </a:tc>
                <a:extLst>
                  <a:ext uri="{0D108BD9-81ED-4DB2-BD59-A6C34878D82A}">
                    <a16:rowId xmlns:a16="http://schemas.microsoft.com/office/drawing/2014/main" val="2435362331"/>
                  </a:ext>
                </a:extLst>
              </a:tr>
              <a:tr h="33552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МБОУ «Средняя общеобразовательная школа № 50»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159" marR="7159" marT="7159" marB="0" anchor="ctr"/>
                </a:tc>
                <a:extLst>
                  <a:ext uri="{0D108BD9-81ED-4DB2-BD59-A6C34878D82A}">
                    <a16:rowId xmlns:a16="http://schemas.microsoft.com/office/drawing/2014/main" val="2704090927"/>
                  </a:ext>
                </a:extLst>
              </a:tr>
              <a:tr h="33552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МБОУ «Лицей № 104»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159" marR="7159" marT="7159" marB="0" anchor="ctr"/>
                </a:tc>
                <a:extLst>
                  <a:ext uri="{0D108BD9-81ED-4DB2-BD59-A6C34878D82A}">
                    <a16:rowId xmlns:a16="http://schemas.microsoft.com/office/drawing/2014/main" val="136258157"/>
                  </a:ext>
                </a:extLst>
              </a:tr>
              <a:tr h="49290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МБОУ «Основная общеобразовательная школа № 100 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r>
                        <a:rPr lang="ru-RU" sz="1000" u="none" strike="noStrike" dirty="0">
                          <a:effectLst/>
                        </a:rPr>
                        <a:t>им. С. Е Цветкова»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159" marR="7159" marT="7159" marB="0" anchor="ctr"/>
                </a:tc>
                <a:extLst>
                  <a:ext uri="{0D108BD9-81ED-4DB2-BD59-A6C34878D82A}">
                    <a16:rowId xmlns:a16="http://schemas.microsoft.com/office/drawing/2014/main" val="4071479670"/>
                  </a:ext>
                </a:extLst>
              </a:tr>
              <a:tr h="33552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МАУ ДО "Детско-юношеский центр «Орион»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159" marR="7159" marT="7159" marB="0" anchor="ctr"/>
                </a:tc>
                <a:extLst>
                  <a:ext uri="{0D108BD9-81ED-4DB2-BD59-A6C34878D82A}">
                    <a16:rowId xmlns:a16="http://schemas.microsoft.com/office/drawing/2014/main" val="1716430371"/>
                  </a:ext>
                </a:extLst>
              </a:tr>
            </a:tbl>
          </a:graphicData>
        </a:graphic>
      </p:graphicFrame>
      <p:graphicFrame>
        <p:nvGraphicFramePr>
          <p:cNvPr id="13" name="Таблица 12">
            <a:extLst>
              <a:ext uri="{FF2B5EF4-FFF2-40B4-BE49-F238E27FC236}">
                <a16:creationId xmlns:a16="http://schemas.microsoft.com/office/drawing/2014/main" id="{FB453B6B-554C-4352-8CD7-7A580098BE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2623695"/>
              </p:ext>
            </p:extLst>
          </p:nvPr>
        </p:nvGraphicFramePr>
        <p:xfrm>
          <a:off x="4217821" y="940267"/>
          <a:ext cx="3695700" cy="53497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95700">
                  <a:extLst>
                    <a:ext uri="{9D8B030D-6E8A-4147-A177-3AD203B41FA5}">
                      <a16:colId xmlns:a16="http://schemas.microsoft.com/office/drawing/2014/main" val="818816489"/>
                    </a:ext>
                  </a:extLst>
                </a:gridCol>
              </a:tblGrid>
              <a:tr h="31284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МЕЖДУРЕЧЕНСК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23473662"/>
                  </a:ext>
                </a:extLst>
              </a:tr>
              <a:tr h="71955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МБОУ «Средняя общеобразовательная школа № 1» 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89673047"/>
                  </a:ext>
                </a:extLst>
              </a:tr>
              <a:tr h="71955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МБОУ «Основная общеобразовательная школа № 12»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41991698"/>
                  </a:ext>
                </a:extLst>
              </a:tr>
              <a:tr h="71955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МБОУ «Средняя общеобразовательная школа № 19 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r>
                        <a:rPr lang="ru-RU" sz="1000" u="none" strike="noStrike" dirty="0">
                          <a:effectLst/>
                        </a:rPr>
                        <a:t>с углубленным изучением отдельных предметов»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65382887"/>
                  </a:ext>
                </a:extLst>
              </a:tr>
              <a:tr h="71955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МБОУ «Средняя общеобразовательная школа № 23»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258715238"/>
                  </a:ext>
                </a:extLst>
              </a:tr>
              <a:tr h="71955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МБОУ «Средняя общеобразовательная школа №25»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930937753"/>
                  </a:ext>
                </a:extLst>
              </a:tr>
              <a:tr h="71955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МБОУ «Средняя общеобразовательная школа №26»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28137131"/>
                  </a:ext>
                </a:extLst>
              </a:tr>
              <a:tr h="71955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МБУ ДО «Центр детского творчества»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232539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23159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47676" y="454039"/>
            <a:ext cx="9763125" cy="294953"/>
          </a:xfrm>
        </p:spPr>
        <p:txBody>
          <a:bodyPr/>
          <a:lstStyle/>
          <a:p>
            <a:r>
              <a:rPr lang="ru-RU" sz="2400" dirty="0"/>
              <a:t>Обратная связь от участников (учащихся, кураторов)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8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592000" y="3924428"/>
            <a:ext cx="6334096" cy="2423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ru-RU" sz="1550" dirty="0">
                <a:ea typeface="Calibri" panose="020F0502020204030204" pitchFamily="34" charset="0"/>
                <a:cs typeface="Times New Roman" panose="02020603050405020304" pitchFamily="18" charset="0"/>
              </a:rPr>
              <a:t>«Появилась возможность взаимодействовать со взрослыми людьми из реальных сфер экономики»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ru-RU" sz="1550" dirty="0">
                <a:ea typeface="Calibri" panose="020F0502020204030204" pitchFamily="34" charset="0"/>
                <a:cs typeface="Times New Roman" panose="02020603050405020304" pitchFamily="18" charset="0"/>
              </a:rPr>
              <a:t>«Теперь, когда речь заходит о проектах, я испытываю интерес, а не страх»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ru-RU" sz="1550" dirty="0">
                <a:ea typeface="Calibri" panose="020F0502020204030204" pitchFamily="34" charset="0"/>
                <a:cs typeface="Times New Roman" panose="02020603050405020304" pitchFamily="18" charset="0"/>
              </a:rPr>
              <a:t>«Команда проекта стала более заметна за пределами школы и среди сообщества родителей!» 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ru-RU" sz="1550" dirty="0">
                <a:ea typeface="Calibri" panose="020F0502020204030204" pitchFamily="34" charset="0"/>
                <a:cs typeface="Times New Roman" panose="02020603050405020304" pitchFamily="18" charset="0"/>
              </a:rPr>
              <a:t>«Это программа про своеобразное «</a:t>
            </a:r>
            <a:r>
              <a:rPr lang="ru-RU" sz="1550" dirty="0" err="1">
                <a:ea typeface="Calibri" panose="020F0502020204030204" pitchFamily="34" charset="0"/>
                <a:cs typeface="Times New Roman" panose="02020603050405020304" pitchFamily="18" charset="0"/>
              </a:rPr>
              <a:t>расшколивание</a:t>
            </a:r>
            <a:r>
              <a:rPr lang="ru-RU" sz="1550" dirty="0">
                <a:ea typeface="Calibri" panose="020F0502020204030204" pitchFamily="34" charset="0"/>
                <a:cs typeface="Times New Roman" panose="02020603050405020304" pitchFamily="18" charset="0"/>
              </a:rPr>
              <a:t>», пользу реальным людям»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000" y="3330105"/>
            <a:ext cx="4535999" cy="299959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6000" y="924831"/>
            <a:ext cx="4499396" cy="299959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80000" y="924831"/>
            <a:ext cx="6552000" cy="2405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ru-RU" sz="1600" dirty="0">
                <a:ea typeface="Calibri" panose="020F0502020204030204" pitchFamily="34" charset="0"/>
                <a:cs typeface="Times New Roman" panose="02020603050405020304" pitchFamily="18" charset="0"/>
              </a:rPr>
              <a:t>«У нас появилась уверенность в своих силах, мы стали крепкой командой, способной сделать круче жизнь многих» 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ru-RU" sz="1600" dirty="0">
                <a:ea typeface="Calibri" panose="020F0502020204030204" pitchFamily="34" charset="0"/>
                <a:cs typeface="Times New Roman" panose="02020603050405020304" pitchFamily="18" charset="0"/>
              </a:rPr>
              <a:t>«У меня поменялся взгляд на наш город, поняла, что точно не хочу куда-то переезжать, потому что есть все возможности для развития!»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ru-RU" sz="1600" dirty="0">
                <a:ea typeface="Calibri" panose="020F0502020204030204" pitchFamily="34" charset="0"/>
                <a:cs typeface="Times New Roman" panose="02020603050405020304" pitchFamily="18" charset="0"/>
              </a:rPr>
              <a:t>«Вдохновились ранее реализованными проектами: они показали, как небольшие действия могут иметь большой эффект» </a:t>
            </a:r>
          </a:p>
        </p:txBody>
      </p:sp>
    </p:spTree>
    <p:extLst>
      <p:ext uri="{BB962C8B-B14F-4D97-AF65-F5344CB8AC3E}">
        <p14:creationId xmlns:p14="http://schemas.microsoft.com/office/powerpoint/2010/main" val="2390475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C8D65C-3150-42A0-92EA-E03499DBF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676" y="454039"/>
            <a:ext cx="9763125" cy="294953"/>
          </a:xfrm>
        </p:spPr>
        <p:txBody>
          <a:bodyPr/>
          <a:lstStyle/>
          <a:p>
            <a:r>
              <a:rPr lang="ru-RU" dirty="0"/>
              <a:t>Обратная </a:t>
            </a:r>
            <a:r>
              <a:rPr lang="ru-RU" dirty="0" err="1"/>
              <a:t>связь_ссылка</a:t>
            </a:r>
            <a:r>
              <a:rPr lang="ru-RU" dirty="0"/>
              <a:t> на видеоролик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02AAFB1-FE06-4214-9663-F0AD9D1CB76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0DB5958-825B-4AE6-99AE-D9E831E16EB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25459FB-06E6-45FD-BA35-F4B03FA02066}" type="slidenum">
              <a:rPr lang="en-US" smtClean="0">
                <a:solidFill>
                  <a:srgbClr val="000000"/>
                </a:solidFill>
              </a:rPr>
              <a:pPr/>
              <a:t>9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2A816CB-4CA9-42A4-A24E-E21F30F86AC8}"/>
              </a:ext>
            </a:extLst>
          </p:cNvPr>
          <p:cNvSpPr/>
          <p:nvPr/>
        </p:nvSpPr>
        <p:spPr>
          <a:xfrm>
            <a:off x="447674" y="1341000"/>
            <a:ext cx="45191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u="sng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hlinkClick r:id="rId2"/>
              </a:rPr>
              <a:t>https://disk.yandex.ru/i/nuLKPzKQe_T3hQ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02645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63F0VeI5WxjcYIp9N4fBQ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63F0VeI5WxjcYIp9N4fBQ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1_Без бренд-арта">
  <a:themeElements>
    <a:clrScheme name="EVRAZ">
      <a:dk1>
        <a:srgbClr val="000000"/>
      </a:dk1>
      <a:lt1>
        <a:srgbClr val="FFFFFF"/>
      </a:lt1>
      <a:dk2>
        <a:srgbClr val="414F4F"/>
      </a:dk2>
      <a:lt2>
        <a:srgbClr val="722082"/>
      </a:lt2>
      <a:accent1>
        <a:srgbClr val="FAB82E"/>
      </a:accent1>
      <a:accent2>
        <a:srgbClr val="ED7817"/>
      </a:accent2>
      <a:accent3>
        <a:srgbClr val="B0B1B2"/>
      </a:accent3>
      <a:accent4>
        <a:srgbClr val="E32112"/>
      </a:accent4>
      <a:accent5>
        <a:srgbClr val="5A004B"/>
      </a:accent5>
      <a:accent6>
        <a:srgbClr val="A2165B"/>
      </a:accent6>
      <a:hlink>
        <a:srgbClr val="ED7817"/>
      </a:hlink>
      <a:folHlink>
        <a:srgbClr val="E32112"/>
      </a:folHlink>
    </a:clrScheme>
    <a:fontScheme name="evraz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Бренд-арт">
  <a:themeElements>
    <a:clrScheme name="EVRAZ">
      <a:dk1>
        <a:srgbClr val="000000"/>
      </a:dk1>
      <a:lt1>
        <a:srgbClr val="FFFFFF"/>
      </a:lt1>
      <a:dk2>
        <a:srgbClr val="414F4F"/>
      </a:dk2>
      <a:lt2>
        <a:srgbClr val="722082"/>
      </a:lt2>
      <a:accent1>
        <a:srgbClr val="FAB82E"/>
      </a:accent1>
      <a:accent2>
        <a:srgbClr val="ED7817"/>
      </a:accent2>
      <a:accent3>
        <a:srgbClr val="B0B1B2"/>
      </a:accent3>
      <a:accent4>
        <a:srgbClr val="E32112"/>
      </a:accent4>
      <a:accent5>
        <a:srgbClr val="5A004B"/>
      </a:accent5>
      <a:accent6>
        <a:srgbClr val="A2165B"/>
      </a:accent6>
      <a:hlink>
        <a:srgbClr val="ED7817"/>
      </a:hlink>
      <a:folHlink>
        <a:srgbClr val="E32112"/>
      </a:folHlink>
    </a:clrScheme>
    <a:fontScheme name="evraz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Бренд-арт">
  <a:themeElements>
    <a:clrScheme name="EVRAZ">
      <a:dk1>
        <a:srgbClr val="000000"/>
      </a:dk1>
      <a:lt1>
        <a:srgbClr val="FFFFFF"/>
      </a:lt1>
      <a:dk2>
        <a:srgbClr val="414F4F"/>
      </a:dk2>
      <a:lt2>
        <a:srgbClr val="722082"/>
      </a:lt2>
      <a:accent1>
        <a:srgbClr val="FAB82E"/>
      </a:accent1>
      <a:accent2>
        <a:srgbClr val="ED7817"/>
      </a:accent2>
      <a:accent3>
        <a:srgbClr val="B0B1B2"/>
      </a:accent3>
      <a:accent4>
        <a:srgbClr val="E32112"/>
      </a:accent4>
      <a:accent5>
        <a:srgbClr val="5A004B"/>
      </a:accent5>
      <a:accent6>
        <a:srgbClr val="A2165B"/>
      </a:accent6>
      <a:hlink>
        <a:srgbClr val="ED7817"/>
      </a:hlink>
      <a:folHlink>
        <a:srgbClr val="E32112"/>
      </a:folHlink>
    </a:clrScheme>
    <a:fontScheme name="evraz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Бренд-арт">
  <a:themeElements>
    <a:clrScheme name="EVRAZ">
      <a:dk1>
        <a:srgbClr val="000000"/>
      </a:dk1>
      <a:lt1>
        <a:srgbClr val="FFFFFF"/>
      </a:lt1>
      <a:dk2>
        <a:srgbClr val="414F4F"/>
      </a:dk2>
      <a:lt2>
        <a:srgbClr val="722082"/>
      </a:lt2>
      <a:accent1>
        <a:srgbClr val="FAB82E"/>
      </a:accent1>
      <a:accent2>
        <a:srgbClr val="ED7817"/>
      </a:accent2>
      <a:accent3>
        <a:srgbClr val="B0B1B2"/>
      </a:accent3>
      <a:accent4>
        <a:srgbClr val="E32112"/>
      </a:accent4>
      <a:accent5>
        <a:srgbClr val="5A004B"/>
      </a:accent5>
      <a:accent6>
        <a:srgbClr val="A2165B"/>
      </a:accent6>
      <a:hlink>
        <a:srgbClr val="ED7817"/>
      </a:hlink>
      <a:folHlink>
        <a:srgbClr val="E32112"/>
      </a:folHlink>
    </a:clrScheme>
    <a:fontScheme name="evraz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Евоаз">
      <a:dk1>
        <a:srgbClr val="000000"/>
      </a:dk1>
      <a:lt1>
        <a:srgbClr val="FFFFFF"/>
      </a:lt1>
      <a:dk2>
        <a:srgbClr val="414F4F"/>
      </a:dk2>
      <a:lt2>
        <a:srgbClr val="722082"/>
      </a:lt2>
      <a:accent1>
        <a:srgbClr val="FAB82E"/>
      </a:accent1>
      <a:accent2>
        <a:srgbClr val="ED7817"/>
      </a:accent2>
      <a:accent3>
        <a:srgbClr val="B0B1B2"/>
      </a:accent3>
      <a:accent4>
        <a:srgbClr val="E32112"/>
      </a:accent4>
      <a:accent5>
        <a:srgbClr val="5A004B"/>
      </a:accent5>
      <a:accent6>
        <a:srgbClr val="A2165B"/>
      </a:accent6>
      <a:hlink>
        <a:srgbClr val="ED7817"/>
      </a:hlink>
      <a:folHlink>
        <a:srgbClr val="E32112"/>
      </a:folHlink>
    </a:clrScheme>
    <a:fontScheme name="Custom 5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 algn="l">
          <a:defRPr kumimoji="0" sz="1200" b="0" i="0" u="none" strike="noStrike" kern="1200" cap="none" spc="0" normalizeH="0" baseline="0" dirty="0" err="1" smtClean="0">
            <a:ln>
              <a:noFill/>
            </a:ln>
            <a:solidFill>
              <a:srgbClr val="000000"/>
            </a:solidFill>
            <a:effectLst/>
            <a:uLnTx/>
            <a:uFillTx/>
            <a:latin typeface="Arial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Office Theme">
  <a:themeElements>
    <a:clrScheme name="Евоаз">
      <a:dk1>
        <a:srgbClr val="000000"/>
      </a:dk1>
      <a:lt1>
        <a:srgbClr val="FFFFFF"/>
      </a:lt1>
      <a:dk2>
        <a:srgbClr val="414F4F"/>
      </a:dk2>
      <a:lt2>
        <a:srgbClr val="722082"/>
      </a:lt2>
      <a:accent1>
        <a:srgbClr val="FAB82E"/>
      </a:accent1>
      <a:accent2>
        <a:srgbClr val="ED7817"/>
      </a:accent2>
      <a:accent3>
        <a:srgbClr val="B0B1B2"/>
      </a:accent3>
      <a:accent4>
        <a:srgbClr val="E32112"/>
      </a:accent4>
      <a:accent5>
        <a:srgbClr val="5A004B"/>
      </a:accent5>
      <a:accent6>
        <a:srgbClr val="A2165B"/>
      </a:accent6>
      <a:hlink>
        <a:srgbClr val="ED7817"/>
      </a:hlink>
      <a:folHlink>
        <a:srgbClr val="E32112"/>
      </a:folHlink>
    </a:clrScheme>
    <a:fontScheme name="Custom 5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 algn="l">
          <a:defRPr kumimoji="0" sz="1200" b="0" i="0" u="none" strike="noStrike" kern="1200" cap="none" spc="0" normalizeH="0" baseline="0" dirty="0" err="1" smtClean="0">
            <a:ln>
              <a:noFill/>
            </a:ln>
            <a:solidFill>
              <a:srgbClr val="000000"/>
            </a:solidFill>
            <a:effectLst/>
            <a:uLnTx/>
            <a:uFillTx/>
            <a:latin typeface="Arial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DB98D2C927F3204CBCA58A46BF050C8E" ma:contentTypeVersion="2" ma:contentTypeDescription="Создание документа." ma:contentTypeScope="" ma:versionID="322dce633335083b25c468fc18c60b78">
  <xsd:schema xmlns:xsd="http://www.w3.org/2001/XMLSchema" xmlns:xs="http://www.w3.org/2001/XMLSchema" xmlns:p="http://schemas.microsoft.com/office/2006/metadata/properties" xmlns:ns2="858ed993-9996-46b9-adb6-9f613e775c1b" targetNamespace="http://schemas.microsoft.com/office/2006/metadata/properties" ma:root="true" ma:fieldsID="1e538e005095a642970f8b8b92d73822" ns2:_="">
    <xsd:import namespace="858ed993-9996-46b9-adb6-9f613e775c1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8ed993-9996-46b9-adb6-9f613e775c1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Общий доступ с использованием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Совместно с подробностями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CA6C463-D63B-4B02-A72B-13D51E67D1D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58ed993-9996-46b9-adb6-9f613e775c1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38050D8-8B4D-4650-BEFD-0041A1856A17}">
  <ds:schemaRefs>
    <ds:schemaRef ds:uri="http://schemas.microsoft.com/office/2006/metadata/properties"/>
    <ds:schemaRef ds:uri="http://schemas.microsoft.com/office/2006/documentManagement/types"/>
    <ds:schemaRef ds:uri="858ed993-9996-46b9-adb6-9f613e775c1b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512316A2-1BE9-4D81-9EA8-AABD7FA04D5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22056</TotalTime>
  <Words>1456</Words>
  <Application>Microsoft Office PowerPoint</Application>
  <PresentationFormat>Широкоэкранный</PresentationFormat>
  <Paragraphs>217</Paragraphs>
  <Slides>15</Slides>
  <Notes>7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6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28" baseType="lpstr">
      <vt:lpstr>Arial</vt:lpstr>
      <vt:lpstr>Calibri</vt:lpstr>
      <vt:lpstr>Carlito</vt:lpstr>
      <vt:lpstr>Noto Sans Symbols</vt:lpstr>
      <vt:lpstr>Wingdings</vt:lpstr>
      <vt:lpstr>1_Без бренд-арта</vt:lpstr>
      <vt:lpstr>2_Бренд-арт</vt:lpstr>
      <vt:lpstr>3_Бренд-арт</vt:lpstr>
      <vt:lpstr>4_Бренд-арт</vt:lpstr>
      <vt:lpstr>Office Theme</vt:lpstr>
      <vt:lpstr>1_Office Theme</vt:lpstr>
      <vt:lpstr>Слайд think-cell</vt:lpstr>
      <vt:lpstr>think-cell Slide</vt:lpstr>
      <vt:lpstr>Программа развития детских проектных инициатив «ЕВРАЗ: Люди будущего»  сезон 2025-2026</vt:lpstr>
      <vt:lpstr>О программе</vt:lpstr>
      <vt:lpstr>Результаты для образовательных учреждений</vt:lpstr>
      <vt:lpstr>Результаты программы за весь период ее действия</vt:lpstr>
      <vt:lpstr>Победители конкурса социальных проектов  «ЕВРАЗ: город друзей – город идей!» за весь период действия программы</vt:lpstr>
      <vt:lpstr>Результаты программы 4-го сезона</vt:lpstr>
      <vt:lpstr>Финалисты 4-го сезона «ЕВРАЗ: Люди будущего»</vt:lpstr>
      <vt:lpstr>Обратная связь от участников (учащихся, кураторов)</vt:lpstr>
      <vt:lpstr>Обратная связь_ссылка на видеоролик</vt:lpstr>
      <vt:lpstr>Дополнительные возможности программы</vt:lpstr>
      <vt:lpstr>Дополнительные возможности программы </vt:lpstr>
      <vt:lpstr>Дополнительные возможности программы</vt:lpstr>
      <vt:lpstr>«ЕВРАЗ: Люди будущего» 2025-2026 </vt:lpstr>
      <vt:lpstr>Как попасть в программу?</vt:lpstr>
      <vt:lpstr>Вводные стартовые сессии для команд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Семён Почичуев</dc:creator>
  <cp:lastModifiedBy>Дмитрий</cp:lastModifiedBy>
  <cp:revision>269</cp:revision>
  <cp:lastPrinted>2023-08-16T03:24:53Z</cp:lastPrinted>
  <dcterms:created xsi:type="dcterms:W3CDTF">2023-05-17T14:09:41Z</dcterms:created>
  <dcterms:modified xsi:type="dcterms:W3CDTF">2025-08-25T11:39:48Z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0x010100DB98D2C927F3204CBCA58A46BF050C8E</vt:lpwstr>
  </property>
</Properties>
</file>