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3"/>
    <p:sldId id="257" r:id="rId4"/>
    <p:sldId id="259" r:id="rId5"/>
    <p:sldId id="260" r:id="rId6"/>
    <p:sldId id="261" r:id="rId7"/>
    <p:sldId id="262" r:id="rId8"/>
    <p:sldId id="271" r:id="rId9"/>
    <p:sldId id="263" r:id="rId10"/>
    <p:sldId id="272" r:id="rId11"/>
    <p:sldId id="264" r:id="rId12"/>
    <p:sldId id="273" r:id="rId13"/>
    <p:sldId id="270" r:id="rId14"/>
    <p:sldId id="278" r:id="rId15"/>
    <p:sldId id="280" r:id="rId16"/>
    <p:sldId id="279" r:id="rId17"/>
    <p:sldId id="277" r:id="rId18"/>
  </p:sldIdLst>
  <p:sldSz cx="9144000" cy="6858000" type="screen4x3"/>
  <p:notesSz cx="6797675" cy="992632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7CDD7"/>
    <a:srgbClr val="000066"/>
    <a:srgbClr val="003366"/>
    <a:srgbClr val="327FBE"/>
    <a:srgbClr val="E5F6FB"/>
    <a:srgbClr val="AFF7FF"/>
    <a:srgbClr val="D1FBFF"/>
    <a:srgbClr val="0091FE"/>
    <a:srgbClr val="5D9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29" autoAdjust="0"/>
    <p:restoredTop sz="99645" autoAdjust="0"/>
  </p:normalViewPr>
  <p:slideViewPr>
    <p:cSldViewPr showGuides="1">
      <p:cViewPr>
        <p:scale>
          <a:sx n="75" d="100"/>
          <a:sy n="75" d="100"/>
        </p:scale>
        <p:origin x="1236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3306" y="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39626920885859"/>
          <c:y val="0.143499432602727"/>
          <c:w val="0.93830175696457"/>
          <c:h val="0.6311176535940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0.20341841304327"/>
                  <c:y val="0.23061164557632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400" dirty="0"/>
                      <a:t>120 минут</a:t>
                    </a:r>
                    <a:endParaRPr lang="ru-RU" sz="1400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0349812969728"/>
                  <c:y val="-0.052753413173590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400" dirty="0"/>
                      <a:t>20 минут</a:t>
                    </a:r>
                    <a:endParaRPr lang="ru-RU" sz="1400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803783349915"/>
                      <c:h val="0.20073972190006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Было</c:v>
                </c:pt>
                <c:pt idx="1">
                  <c:v>Стало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135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7072000"/>
        <c:axId val="94848512"/>
      </c:barChart>
      <c:catAx>
        <c:axId val="47072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4848512"/>
        <c:crosses val="autoZero"/>
        <c:auto val="1"/>
        <c:lblAlgn val="ctr"/>
        <c:lblOffset val="100"/>
        <c:noMultiLvlLbl val="0"/>
      </c:catAx>
      <c:valAx>
        <c:axId val="94848512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707200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6b78a67c-4dcc-4c41-a42f-b4948491f336}"/>
      </c:ext>
    </c:extLst>
  </c:chart>
  <c:txPr>
    <a:bodyPr/>
    <a:lstStyle/>
    <a:p>
      <a:pPr>
        <a:defRPr lang="ru-RU" sz="1800"/>
      </a:pPr>
    </a:p>
  </c:txPr>
  <c:externalData r:id="rId1">
    <c:autoUpdate val="0"/>
  </c:externalData>
  <c:userShapes r:id="rId2"/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F1A866-325E-45CC-938D-DC2DB043CD86}" type="doc">
      <dgm:prSet loTypeId="urn:microsoft.com/office/officeart/2005/8/layout/v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7C381D-0AC2-4FF2-AC3C-B12B4D4B5BC0}">
      <dgm:prSet phldrT="[Текст]" custT="1"/>
      <dgm:spPr/>
      <dgm:t>
        <a:bodyPr/>
        <a:lstStyle/>
        <a:p>
          <a:r>
            <a:rPr lang="ru-RU" sz="1700">
              <a:solidFill>
                <a:schemeClr val="tx1"/>
              </a:solidFill>
            </a:rPr>
            <a:t>Консультация классных руководителей по отчёту</a:t>
          </a:r>
          <a:endParaRPr lang="ru-RU" sz="1700" dirty="0">
            <a:solidFill>
              <a:schemeClr val="tx1"/>
            </a:solidFill>
          </a:endParaRPr>
        </a:p>
      </dgm:t>
    </dgm:pt>
    <dgm:pt modelId="{99EC3D39-2D3D-43AA-82C1-501D0C199040}" cxnId="{F8E5A2E9-13E3-4FAC-87D2-DFB4C47952F3}" type="parTrans">
      <dgm:prSet/>
      <dgm:spPr/>
      <dgm:t>
        <a:bodyPr/>
        <a:lstStyle/>
        <a:p>
          <a:endParaRPr lang="ru-RU"/>
        </a:p>
      </dgm:t>
    </dgm:pt>
    <dgm:pt modelId="{49817C59-AB51-41CB-B8F4-906AEE8DBA2D}" cxnId="{F8E5A2E9-13E3-4FAC-87D2-DFB4C47952F3}" type="sibTrans">
      <dgm:prSet/>
      <dgm:spPr/>
      <dgm:t>
        <a:bodyPr/>
        <a:lstStyle/>
        <a:p>
          <a:endParaRPr lang="ru-RU"/>
        </a:p>
      </dgm:t>
    </dgm:pt>
    <dgm:pt modelId="{7E2A85C6-4C90-44B2-AAEF-409872BE797A}">
      <dgm:prSet phldrT="[Текст]" custT="1"/>
      <dgm:spPr/>
      <dgm:t>
        <a:bodyPr/>
        <a:lstStyle/>
        <a:p>
          <a:r>
            <a:rPr lang="ru-RU" sz="1700">
              <a:solidFill>
                <a:schemeClr val="tx1"/>
              </a:solidFill>
            </a:rPr>
            <a:t>Работа с ЭЖ (поиск информации учебные достижения учащихся)</a:t>
          </a:r>
          <a:endParaRPr lang="ru-RU" sz="1700" dirty="0">
            <a:solidFill>
              <a:schemeClr val="tx1"/>
            </a:solidFill>
          </a:endParaRPr>
        </a:p>
      </dgm:t>
    </dgm:pt>
    <dgm:pt modelId="{A25D1C3F-F53C-4723-842B-9FB8711332B2}" cxnId="{A62BFBFD-886A-4D2E-B9C3-5DFBFC2AF9D5}" type="parTrans">
      <dgm:prSet/>
      <dgm:spPr/>
      <dgm:t>
        <a:bodyPr/>
        <a:lstStyle/>
        <a:p>
          <a:endParaRPr lang="ru-RU"/>
        </a:p>
      </dgm:t>
    </dgm:pt>
    <dgm:pt modelId="{7ED8ABED-4C6F-4DC7-80B6-09386E8D3422}" cxnId="{A62BFBFD-886A-4D2E-B9C3-5DFBFC2AF9D5}" type="sibTrans">
      <dgm:prSet/>
      <dgm:spPr/>
      <dgm:t>
        <a:bodyPr/>
        <a:lstStyle/>
        <a:p>
          <a:endParaRPr lang="ru-RU"/>
        </a:p>
      </dgm:t>
    </dgm:pt>
    <dgm:pt modelId="{B839A67C-9E41-457C-8CFF-6D1B2DBB8715}">
      <dgm:prSet custT="1"/>
      <dgm:spPr/>
      <dgm:t>
        <a:bodyPr/>
        <a:lstStyle/>
        <a:p>
          <a:r>
            <a:rPr lang="ru-RU" sz="1700">
              <a:solidFill>
                <a:schemeClr val="tx1"/>
              </a:solidFill>
            </a:rPr>
            <a:t>Заполнение таблицы «Участие класса в городских, общешкольных мероприятиях»</a:t>
          </a:r>
          <a:endParaRPr lang="ru-RU" sz="1700" dirty="0">
            <a:solidFill>
              <a:schemeClr val="tx1"/>
            </a:solidFill>
          </a:endParaRPr>
        </a:p>
      </dgm:t>
    </dgm:pt>
    <dgm:pt modelId="{02777DFB-538A-4540-8F62-B0B811BBC07F}" cxnId="{036E5990-9071-4458-97C0-FECE453CFB2E}" type="parTrans">
      <dgm:prSet/>
      <dgm:spPr/>
      <dgm:t>
        <a:bodyPr/>
        <a:lstStyle/>
        <a:p>
          <a:endParaRPr lang="ru-RU"/>
        </a:p>
      </dgm:t>
    </dgm:pt>
    <dgm:pt modelId="{651031ED-B794-4616-9E2D-B77DBD20A7BB}" cxnId="{036E5990-9071-4458-97C0-FECE453CFB2E}" type="sibTrans">
      <dgm:prSet/>
      <dgm:spPr/>
      <dgm:t>
        <a:bodyPr/>
        <a:lstStyle/>
        <a:p>
          <a:endParaRPr lang="ru-RU"/>
        </a:p>
      </dgm:t>
    </dgm:pt>
    <dgm:pt modelId="{762AF9F7-F28E-422F-BA89-C5C35AA408F9}">
      <dgm:prSet custT="1"/>
      <dgm:spPr/>
      <dgm:t>
        <a:bodyPr/>
        <a:lstStyle/>
        <a:p>
          <a:r>
            <a:rPr lang="ru-RU" sz="1700">
              <a:solidFill>
                <a:schemeClr val="tx1"/>
              </a:solidFill>
            </a:rPr>
            <a:t>Заполнение таблицы «Экскурсии»</a:t>
          </a:r>
          <a:endParaRPr lang="ru-RU" sz="1700" dirty="0">
            <a:solidFill>
              <a:schemeClr val="tx1"/>
            </a:solidFill>
          </a:endParaRPr>
        </a:p>
      </dgm:t>
    </dgm:pt>
    <dgm:pt modelId="{85830945-D063-4844-BC7B-BBAB76A1C11F}" cxnId="{E3073045-88B8-457A-875C-8BC2B1D32EF9}" type="parTrans">
      <dgm:prSet/>
      <dgm:spPr/>
      <dgm:t>
        <a:bodyPr/>
        <a:lstStyle/>
        <a:p>
          <a:endParaRPr lang="ru-RU"/>
        </a:p>
      </dgm:t>
    </dgm:pt>
    <dgm:pt modelId="{F281C819-9A1C-41CA-B4E0-427148018093}" cxnId="{E3073045-88B8-457A-875C-8BC2B1D32EF9}" type="sibTrans">
      <dgm:prSet/>
      <dgm:spPr/>
      <dgm:t>
        <a:bodyPr/>
        <a:lstStyle/>
        <a:p>
          <a:endParaRPr lang="ru-RU"/>
        </a:p>
      </dgm:t>
    </dgm:pt>
    <dgm:pt modelId="{2161D93B-B95C-45F9-858D-B405D53E6D61}">
      <dgm:prSet custT="1"/>
      <dgm:spPr/>
      <dgm:t>
        <a:bodyPr/>
        <a:lstStyle/>
        <a:p>
          <a:r>
            <a:rPr lang="ru-RU" sz="1700">
              <a:solidFill>
                <a:schemeClr val="tx1"/>
              </a:solidFill>
            </a:rPr>
            <a:t>Заполнение таблицы «Классные часы» </a:t>
          </a:r>
          <a:endParaRPr lang="ru-RU" sz="1700" dirty="0">
            <a:solidFill>
              <a:schemeClr val="tx1"/>
            </a:solidFill>
          </a:endParaRPr>
        </a:p>
      </dgm:t>
    </dgm:pt>
    <dgm:pt modelId="{53DE6215-5210-4B54-9133-90A8BE672167}" cxnId="{FF85AFE6-0BBE-4B83-848B-DCD6D90628CF}" type="parTrans">
      <dgm:prSet/>
      <dgm:spPr/>
      <dgm:t>
        <a:bodyPr/>
        <a:lstStyle/>
        <a:p>
          <a:endParaRPr lang="ru-RU"/>
        </a:p>
      </dgm:t>
    </dgm:pt>
    <dgm:pt modelId="{0E50B3DB-9B3B-4504-BB31-6470D7048CA4}" cxnId="{FF85AFE6-0BBE-4B83-848B-DCD6D90628CF}" type="sibTrans">
      <dgm:prSet/>
      <dgm:spPr/>
      <dgm:t>
        <a:bodyPr/>
        <a:lstStyle/>
        <a:p>
          <a:endParaRPr lang="ru-RU"/>
        </a:p>
      </dgm:t>
    </dgm:pt>
    <dgm:pt modelId="{FC78D80F-11E9-4A85-93E7-DA9F04884A02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Заполнение таблицы «Работа с обучающимися «группы риска»» </a:t>
          </a:r>
          <a:r>
            <a:rPr lang="ru-RU" sz="1700" dirty="0">
              <a:solidFill>
                <a:schemeClr val="tx1"/>
              </a:solidFill>
            </a:rPr>
            <a:t/>
          </a:r>
          <a:endParaRPr lang="ru-RU" sz="1700" dirty="0">
            <a:solidFill>
              <a:schemeClr val="tx1"/>
            </a:solidFill>
          </a:endParaRPr>
        </a:p>
      </dgm:t>
    </dgm:pt>
    <dgm:pt modelId="{6A04515D-84BB-4F2B-BFA5-5CB18F00AA7D}" cxnId="{729B108B-12F2-4F64-A9D2-7C6B3DFBD809}" type="parTrans">
      <dgm:prSet/>
      <dgm:spPr/>
      <dgm:t>
        <a:bodyPr/>
        <a:lstStyle/>
        <a:p>
          <a:endParaRPr lang="ru-RU"/>
        </a:p>
      </dgm:t>
    </dgm:pt>
    <dgm:pt modelId="{B4BA9604-B10F-412A-9DF9-6D474AA8FE04}" cxnId="{729B108B-12F2-4F64-A9D2-7C6B3DFBD809}" type="sibTrans">
      <dgm:prSet/>
      <dgm:spPr/>
      <dgm:t>
        <a:bodyPr/>
        <a:lstStyle/>
        <a:p>
          <a:endParaRPr lang="ru-RU"/>
        </a:p>
      </dgm:t>
    </dgm:pt>
    <dgm:pt modelId="{437AA2F1-9DEB-4E99-A7BA-FF2DD5644554}">
      <dgm:prSet custT="1"/>
      <dgm:spPr/>
      <dgm:t>
        <a:bodyPr/>
        <a:lstStyle/>
        <a:p>
          <a:r>
            <a:rPr lang="ru-RU" sz="1700">
              <a:solidFill>
                <a:schemeClr val="tx1"/>
              </a:solidFill>
            </a:rPr>
            <a:t>Заполнение таблицы «Мероприятия по безопасности жизнедеятельности» </a:t>
          </a:r>
          <a:endParaRPr lang="ru-RU" sz="1700" dirty="0">
            <a:solidFill>
              <a:schemeClr val="tx1"/>
            </a:solidFill>
          </a:endParaRPr>
        </a:p>
      </dgm:t>
    </dgm:pt>
    <dgm:pt modelId="{8364715A-0CF9-4D8D-8593-5F4A4155E247}" cxnId="{DED21A24-FDB5-4ADB-8E9C-DE8D024DF859}" type="parTrans">
      <dgm:prSet/>
      <dgm:spPr/>
      <dgm:t>
        <a:bodyPr/>
        <a:lstStyle/>
        <a:p>
          <a:endParaRPr lang="ru-RU"/>
        </a:p>
      </dgm:t>
    </dgm:pt>
    <dgm:pt modelId="{2567ECF8-CFA8-4D34-B269-65F267F68A13}" cxnId="{DED21A24-FDB5-4ADB-8E9C-DE8D024DF859}" type="sibTrans">
      <dgm:prSet/>
      <dgm:spPr/>
      <dgm:t>
        <a:bodyPr/>
        <a:lstStyle/>
        <a:p>
          <a:endParaRPr lang="ru-RU"/>
        </a:p>
      </dgm:t>
    </dgm:pt>
    <dgm:pt modelId="{A58B926B-CEF9-49BE-8D99-C6B1FB085066}">
      <dgm:prSet custT="1"/>
      <dgm:spPr/>
      <dgm:t>
        <a:bodyPr/>
        <a:lstStyle/>
        <a:p>
          <a:r>
            <a:rPr lang="ru-RU" sz="1700">
              <a:solidFill>
                <a:schemeClr val="tx1"/>
              </a:solidFill>
            </a:rPr>
            <a:t>Заполнение таблицы «Мероприятия по профилактики деструктивного поведения учащихся» </a:t>
          </a:r>
          <a:endParaRPr lang="ru-RU" sz="1700" dirty="0">
            <a:solidFill>
              <a:schemeClr val="tx1"/>
            </a:solidFill>
          </a:endParaRPr>
        </a:p>
      </dgm:t>
    </dgm:pt>
    <dgm:pt modelId="{4326CF30-EC94-46C5-A8C0-003C8F8BAE86}" cxnId="{0AD44902-CEAA-4F96-804A-B327374F6F80}" type="parTrans">
      <dgm:prSet/>
      <dgm:spPr/>
      <dgm:t>
        <a:bodyPr/>
        <a:lstStyle/>
        <a:p>
          <a:endParaRPr lang="ru-RU"/>
        </a:p>
      </dgm:t>
    </dgm:pt>
    <dgm:pt modelId="{18B39A6E-7C48-4F50-8053-34B4E1CFEBDF}" cxnId="{0AD44902-CEAA-4F96-804A-B327374F6F80}" type="sibTrans">
      <dgm:prSet/>
      <dgm:spPr/>
      <dgm:t>
        <a:bodyPr/>
        <a:lstStyle/>
        <a:p>
          <a:endParaRPr lang="ru-RU"/>
        </a:p>
      </dgm:t>
    </dgm:pt>
    <dgm:pt modelId="{08811037-9DC6-45AC-B59E-978851D4E3E5}" type="pres">
      <dgm:prSet presAssocID="{DAF1A866-325E-45CC-938D-DC2DB043CD86}" presName="linearFlow" presStyleCnt="0">
        <dgm:presLayoutVars>
          <dgm:dir/>
          <dgm:resizeHandles val="exact"/>
        </dgm:presLayoutVars>
      </dgm:prSet>
      <dgm:spPr/>
    </dgm:pt>
    <dgm:pt modelId="{9677FE01-0BA1-4B8C-8119-A073F6727C58}" type="pres">
      <dgm:prSet presAssocID="{A37C381D-0AC2-4FF2-AC3C-B12B4D4B5BC0}" presName="composite" presStyleCnt="0"/>
      <dgm:spPr/>
    </dgm:pt>
    <dgm:pt modelId="{4463588F-AB25-4C5E-BE0F-EF3E693EFB4D}" type="pres">
      <dgm:prSet presAssocID="{A37C381D-0AC2-4FF2-AC3C-B12B4D4B5BC0}" presName="imgShp" presStyleLbl="fgImgPlace1" presStyleIdx="0" presStyleCnt="8"/>
      <dgm:spPr/>
    </dgm:pt>
    <dgm:pt modelId="{811806F1-FE1D-477A-9E2B-202833693607}" type="pres">
      <dgm:prSet presAssocID="{A37C381D-0AC2-4FF2-AC3C-B12B4D4B5BC0}" presName="txShp" presStyleLbl="node1" presStyleIdx="0" presStyleCnt="8">
        <dgm:presLayoutVars>
          <dgm:bulletEnabled val="1"/>
        </dgm:presLayoutVars>
      </dgm:prSet>
      <dgm:spPr/>
    </dgm:pt>
    <dgm:pt modelId="{5EBD4A9B-7981-4013-81B9-B73E805FADAF}" type="pres">
      <dgm:prSet presAssocID="{49817C59-AB51-41CB-B8F4-906AEE8DBA2D}" presName="spacing" presStyleCnt="0"/>
      <dgm:spPr/>
    </dgm:pt>
    <dgm:pt modelId="{8E93B3AD-56F9-4A6E-9097-4A0EB3B8C779}" type="pres">
      <dgm:prSet presAssocID="{7E2A85C6-4C90-44B2-AAEF-409872BE797A}" presName="composite" presStyleCnt="0"/>
      <dgm:spPr/>
    </dgm:pt>
    <dgm:pt modelId="{04FABF99-1063-4401-A145-01610963CE7E}" type="pres">
      <dgm:prSet presAssocID="{7E2A85C6-4C90-44B2-AAEF-409872BE797A}" presName="imgShp" presStyleLbl="fgImgPlace1" presStyleIdx="1" presStyleCnt="8"/>
      <dgm:spPr/>
    </dgm:pt>
    <dgm:pt modelId="{F0F4E073-CB0E-4909-B11C-B33CC8B595D8}" type="pres">
      <dgm:prSet presAssocID="{7E2A85C6-4C90-44B2-AAEF-409872BE797A}" presName="txShp" presStyleLbl="node1" presStyleIdx="1" presStyleCnt="8">
        <dgm:presLayoutVars>
          <dgm:bulletEnabled val="1"/>
        </dgm:presLayoutVars>
      </dgm:prSet>
      <dgm:spPr/>
    </dgm:pt>
    <dgm:pt modelId="{CA56EAAD-C6D2-4266-A69E-43AF3746599B}" type="pres">
      <dgm:prSet presAssocID="{7ED8ABED-4C6F-4DC7-80B6-09386E8D3422}" presName="spacing" presStyleCnt="0"/>
      <dgm:spPr/>
    </dgm:pt>
    <dgm:pt modelId="{65F417D5-2C84-4B27-A59C-06C7DD625503}" type="pres">
      <dgm:prSet presAssocID="{B839A67C-9E41-457C-8CFF-6D1B2DBB8715}" presName="composite" presStyleCnt="0"/>
      <dgm:spPr/>
    </dgm:pt>
    <dgm:pt modelId="{A1CE88AA-D260-4EE5-9FDB-B1788EE40734}" type="pres">
      <dgm:prSet presAssocID="{B839A67C-9E41-457C-8CFF-6D1B2DBB8715}" presName="imgShp" presStyleLbl="fgImgPlace1" presStyleIdx="2" presStyleCnt="8"/>
      <dgm:spPr/>
    </dgm:pt>
    <dgm:pt modelId="{4F897AC5-7450-4D21-B6A1-74C24DB5DABF}" type="pres">
      <dgm:prSet presAssocID="{B839A67C-9E41-457C-8CFF-6D1B2DBB8715}" presName="txShp" presStyleLbl="node1" presStyleIdx="2" presStyleCnt="8">
        <dgm:presLayoutVars>
          <dgm:bulletEnabled val="1"/>
        </dgm:presLayoutVars>
      </dgm:prSet>
      <dgm:spPr/>
    </dgm:pt>
    <dgm:pt modelId="{629B6A34-F80A-494D-89BB-406A0D2B3399}" type="pres">
      <dgm:prSet presAssocID="{651031ED-B794-4616-9E2D-B77DBD20A7BB}" presName="spacing" presStyleCnt="0"/>
      <dgm:spPr/>
    </dgm:pt>
    <dgm:pt modelId="{D0AAB6B0-037A-49F2-AF5D-A398D23CA285}" type="pres">
      <dgm:prSet presAssocID="{762AF9F7-F28E-422F-BA89-C5C35AA408F9}" presName="composite" presStyleCnt="0"/>
      <dgm:spPr/>
    </dgm:pt>
    <dgm:pt modelId="{30457651-ADA1-4279-86F8-A477C3A6FC6F}" type="pres">
      <dgm:prSet presAssocID="{762AF9F7-F28E-422F-BA89-C5C35AA408F9}" presName="imgShp" presStyleLbl="fgImgPlace1" presStyleIdx="3" presStyleCnt="8"/>
      <dgm:spPr/>
    </dgm:pt>
    <dgm:pt modelId="{A3F49BE7-40E2-4C4B-AB85-E462E20408E4}" type="pres">
      <dgm:prSet presAssocID="{762AF9F7-F28E-422F-BA89-C5C35AA408F9}" presName="txShp" presStyleLbl="node1" presStyleIdx="3" presStyleCnt="8">
        <dgm:presLayoutVars>
          <dgm:bulletEnabled val="1"/>
        </dgm:presLayoutVars>
      </dgm:prSet>
      <dgm:spPr/>
    </dgm:pt>
    <dgm:pt modelId="{ABFD3B74-DF5B-4BBD-AEEB-EBCABC52B373}" type="pres">
      <dgm:prSet presAssocID="{F281C819-9A1C-41CA-B4E0-427148018093}" presName="spacing" presStyleCnt="0"/>
      <dgm:spPr/>
    </dgm:pt>
    <dgm:pt modelId="{DBC88350-B5FF-4818-BDB9-830D02CDEDA1}" type="pres">
      <dgm:prSet presAssocID="{2161D93B-B95C-45F9-858D-B405D53E6D61}" presName="composite" presStyleCnt="0"/>
      <dgm:spPr/>
    </dgm:pt>
    <dgm:pt modelId="{379E3EE4-EEAF-4D53-AC12-F5C0E62E4E6E}" type="pres">
      <dgm:prSet presAssocID="{2161D93B-B95C-45F9-858D-B405D53E6D61}" presName="imgShp" presStyleLbl="fgImgPlace1" presStyleIdx="4" presStyleCnt="8"/>
      <dgm:spPr/>
    </dgm:pt>
    <dgm:pt modelId="{5E4F90B9-DA3E-4AA9-9622-05B8FD68D0E3}" type="pres">
      <dgm:prSet presAssocID="{2161D93B-B95C-45F9-858D-B405D53E6D61}" presName="txShp" presStyleLbl="node1" presStyleIdx="4" presStyleCnt="8">
        <dgm:presLayoutVars>
          <dgm:bulletEnabled val="1"/>
        </dgm:presLayoutVars>
      </dgm:prSet>
      <dgm:spPr/>
    </dgm:pt>
    <dgm:pt modelId="{2E252AA1-B242-4547-BFCE-EF0D052EC442}" type="pres">
      <dgm:prSet presAssocID="{0E50B3DB-9B3B-4504-BB31-6470D7048CA4}" presName="spacing" presStyleCnt="0"/>
      <dgm:spPr/>
    </dgm:pt>
    <dgm:pt modelId="{4BCD9E4B-81D4-4EAE-9FAF-EDABBC25CE5C}" type="pres">
      <dgm:prSet presAssocID="{FC78D80F-11E9-4A85-93E7-DA9F04884A02}" presName="composite" presStyleCnt="0"/>
      <dgm:spPr/>
    </dgm:pt>
    <dgm:pt modelId="{CB2BC52D-3AFF-4838-94CD-5F17253EE455}" type="pres">
      <dgm:prSet presAssocID="{FC78D80F-11E9-4A85-93E7-DA9F04884A02}" presName="imgShp" presStyleLbl="fgImgPlace1" presStyleIdx="5" presStyleCnt="8"/>
      <dgm:spPr/>
    </dgm:pt>
    <dgm:pt modelId="{3B2280EE-E4F4-400C-9687-566F3B6E930B}" type="pres">
      <dgm:prSet presAssocID="{FC78D80F-11E9-4A85-93E7-DA9F04884A02}" presName="txShp" presStyleLbl="node1" presStyleIdx="5" presStyleCnt="8">
        <dgm:presLayoutVars>
          <dgm:bulletEnabled val="1"/>
        </dgm:presLayoutVars>
      </dgm:prSet>
      <dgm:spPr/>
    </dgm:pt>
    <dgm:pt modelId="{6C9658B6-96EE-4AD2-9A8A-119F44BDDB58}" type="pres">
      <dgm:prSet presAssocID="{B4BA9604-B10F-412A-9DF9-6D474AA8FE04}" presName="spacing" presStyleCnt="0"/>
      <dgm:spPr/>
    </dgm:pt>
    <dgm:pt modelId="{3A5D8BB9-B5E7-40EF-993E-9DE03FE3910D}" type="pres">
      <dgm:prSet presAssocID="{437AA2F1-9DEB-4E99-A7BA-FF2DD5644554}" presName="composite" presStyleCnt="0"/>
      <dgm:spPr/>
    </dgm:pt>
    <dgm:pt modelId="{1464E0E5-27FF-44F1-B9E6-7E5C908D026A}" type="pres">
      <dgm:prSet presAssocID="{437AA2F1-9DEB-4E99-A7BA-FF2DD5644554}" presName="imgShp" presStyleLbl="fgImgPlace1" presStyleIdx="6" presStyleCnt="8"/>
      <dgm:spPr/>
    </dgm:pt>
    <dgm:pt modelId="{35726DFA-FD18-42BB-9EEF-0F382FD36BFA}" type="pres">
      <dgm:prSet presAssocID="{437AA2F1-9DEB-4E99-A7BA-FF2DD5644554}" presName="txShp" presStyleLbl="node1" presStyleIdx="6" presStyleCnt="8">
        <dgm:presLayoutVars>
          <dgm:bulletEnabled val="1"/>
        </dgm:presLayoutVars>
      </dgm:prSet>
      <dgm:spPr/>
    </dgm:pt>
    <dgm:pt modelId="{E57BDF63-513C-4772-AD19-D1F3B9CB1572}" type="pres">
      <dgm:prSet presAssocID="{2567ECF8-CFA8-4D34-B269-65F267F68A13}" presName="spacing" presStyleCnt="0"/>
      <dgm:spPr/>
    </dgm:pt>
    <dgm:pt modelId="{FE2017A5-D479-4781-A110-F4D62BA8D489}" type="pres">
      <dgm:prSet presAssocID="{A58B926B-CEF9-49BE-8D99-C6B1FB085066}" presName="composite" presStyleCnt="0"/>
      <dgm:spPr/>
    </dgm:pt>
    <dgm:pt modelId="{2B22333B-696B-45F5-B0BE-0A29364EEAD2}" type="pres">
      <dgm:prSet presAssocID="{A58B926B-CEF9-49BE-8D99-C6B1FB085066}" presName="imgShp" presStyleLbl="fgImgPlace1" presStyleIdx="7" presStyleCnt="8"/>
      <dgm:spPr/>
    </dgm:pt>
    <dgm:pt modelId="{0463A8E4-48B1-497F-88B7-5B9E08126AFF}" type="pres">
      <dgm:prSet presAssocID="{A58B926B-CEF9-49BE-8D99-C6B1FB085066}" presName="txShp" presStyleLbl="node1" presStyleIdx="7" presStyleCnt="8">
        <dgm:presLayoutVars>
          <dgm:bulletEnabled val="1"/>
        </dgm:presLayoutVars>
      </dgm:prSet>
      <dgm:spPr/>
    </dgm:pt>
  </dgm:ptLst>
  <dgm:cxnLst>
    <dgm:cxn modelId="{F8E5A2E9-13E3-4FAC-87D2-DFB4C47952F3}" srcId="{DAF1A866-325E-45CC-938D-DC2DB043CD86}" destId="{A37C381D-0AC2-4FF2-AC3C-B12B4D4B5BC0}" srcOrd="0" destOrd="0" parTransId="{99EC3D39-2D3D-43AA-82C1-501D0C199040}" sibTransId="{49817C59-AB51-41CB-B8F4-906AEE8DBA2D}"/>
    <dgm:cxn modelId="{A62BFBFD-886A-4D2E-B9C3-5DFBFC2AF9D5}" srcId="{DAF1A866-325E-45CC-938D-DC2DB043CD86}" destId="{7E2A85C6-4C90-44B2-AAEF-409872BE797A}" srcOrd="1" destOrd="0" parTransId="{A25D1C3F-F53C-4723-842B-9FB8711332B2}" sibTransId="{7ED8ABED-4C6F-4DC7-80B6-09386E8D3422}"/>
    <dgm:cxn modelId="{036E5990-9071-4458-97C0-FECE453CFB2E}" srcId="{DAF1A866-325E-45CC-938D-DC2DB043CD86}" destId="{B839A67C-9E41-457C-8CFF-6D1B2DBB8715}" srcOrd="2" destOrd="0" parTransId="{02777DFB-538A-4540-8F62-B0B811BBC07F}" sibTransId="{651031ED-B794-4616-9E2D-B77DBD20A7BB}"/>
    <dgm:cxn modelId="{E3073045-88B8-457A-875C-8BC2B1D32EF9}" srcId="{DAF1A866-325E-45CC-938D-DC2DB043CD86}" destId="{762AF9F7-F28E-422F-BA89-C5C35AA408F9}" srcOrd="3" destOrd="0" parTransId="{85830945-D063-4844-BC7B-BBAB76A1C11F}" sibTransId="{F281C819-9A1C-41CA-B4E0-427148018093}"/>
    <dgm:cxn modelId="{FF85AFE6-0BBE-4B83-848B-DCD6D90628CF}" srcId="{DAF1A866-325E-45CC-938D-DC2DB043CD86}" destId="{2161D93B-B95C-45F9-858D-B405D53E6D61}" srcOrd="4" destOrd="0" parTransId="{53DE6215-5210-4B54-9133-90A8BE672167}" sibTransId="{0E50B3DB-9B3B-4504-BB31-6470D7048CA4}"/>
    <dgm:cxn modelId="{729B108B-12F2-4F64-A9D2-7C6B3DFBD809}" srcId="{DAF1A866-325E-45CC-938D-DC2DB043CD86}" destId="{FC78D80F-11E9-4A85-93E7-DA9F04884A02}" srcOrd="5" destOrd="0" parTransId="{6A04515D-84BB-4F2B-BFA5-5CB18F00AA7D}" sibTransId="{B4BA9604-B10F-412A-9DF9-6D474AA8FE04}"/>
    <dgm:cxn modelId="{DED21A24-FDB5-4ADB-8E9C-DE8D024DF859}" srcId="{DAF1A866-325E-45CC-938D-DC2DB043CD86}" destId="{437AA2F1-9DEB-4E99-A7BA-FF2DD5644554}" srcOrd="6" destOrd="0" parTransId="{8364715A-0CF9-4D8D-8593-5F4A4155E247}" sibTransId="{2567ECF8-CFA8-4D34-B269-65F267F68A13}"/>
    <dgm:cxn modelId="{0AD44902-CEAA-4F96-804A-B327374F6F80}" srcId="{DAF1A866-325E-45CC-938D-DC2DB043CD86}" destId="{A58B926B-CEF9-49BE-8D99-C6B1FB085066}" srcOrd="7" destOrd="0" parTransId="{4326CF30-EC94-46C5-A8C0-003C8F8BAE86}" sibTransId="{18B39A6E-7C48-4F50-8053-34B4E1CFEBDF}"/>
    <dgm:cxn modelId="{EEC42664-C8F3-416C-9107-4A6F79E361B7}" type="presOf" srcId="{DAF1A866-325E-45CC-938D-DC2DB043CD86}" destId="{08811037-9DC6-45AC-B59E-978851D4E3E5}" srcOrd="0" destOrd="0" presId="urn:microsoft.com/office/officeart/2005/8/layout/vList3"/>
    <dgm:cxn modelId="{9A5F70A0-E806-470F-BC1C-CCE986DA3EA1}" type="presParOf" srcId="{08811037-9DC6-45AC-B59E-978851D4E3E5}" destId="{9677FE01-0BA1-4B8C-8119-A073F6727C58}" srcOrd="0" destOrd="0" presId="urn:microsoft.com/office/officeart/2005/8/layout/vList3"/>
    <dgm:cxn modelId="{BAB88AED-E881-43A0-A0E1-E9282CF4C426}" type="presParOf" srcId="{9677FE01-0BA1-4B8C-8119-A073F6727C58}" destId="{4463588F-AB25-4C5E-BE0F-EF3E693EFB4D}" srcOrd="0" destOrd="0" presId="urn:microsoft.com/office/officeart/2005/8/layout/vList3"/>
    <dgm:cxn modelId="{3F6F7245-A19A-4ACD-BED9-8A3CC53E562C}" type="presParOf" srcId="{9677FE01-0BA1-4B8C-8119-A073F6727C58}" destId="{811806F1-FE1D-477A-9E2B-202833693607}" srcOrd="1" destOrd="0" presId="urn:microsoft.com/office/officeart/2005/8/layout/vList3"/>
    <dgm:cxn modelId="{6D511982-D497-4ED9-A992-F872FE87B9EE}" type="presOf" srcId="{A37C381D-0AC2-4FF2-AC3C-B12B4D4B5BC0}" destId="{811806F1-FE1D-477A-9E2B-202833693607}" srcOrd="0" destOrd="0" presId="urn:microsoft.com/office/officeart/2005/8/layout/vList3"/>
    <dgm:cxn modelId="{67FE1FBB-C902-40B8-8D47-23544C81706D}" type="presParOf" srcId="{08811037-9DC6-45AC-B59E-978851D4E3E5}" destId="{5EBD4A9B-7981-4013-81B9-B73E805FADAF}" srcOrd="1" destOrd="0" presId="urn:microsoft.com/office/officeart/2005/8/layout/vList3"/>
    <dgm:cxn modelId="{B25D9031-595B-4B8D-9C5C-D35B8374270A}" type="presOf" srcId="{49817C59-AB51-41CB-B8F4-906AEE8DBA2D}" destId="{5EBD4A9B-7981-4013-81B9-B73E805FADAF}" srcOrd="0" destOrd="0" presId="urn:microsoft.com/office/officeart/2005/8/layout/vList3"/>
    <dgm:cxn modelId="{3F3FF43D-5E8B-42B6-91FD-12B7F6D16A0D}" type="presParOf" srcId="{08811037-9DC6-45AC-B59E-978851D4E3E5}" destId="{8E93B3AD-56F9-4A6E-9097-4A0EB3B8C779}" srcOrd="2" destOrd="0" presId="urn:microsoft.com/office/officeart/2005/8/layout/vList3"/>
    <dgm:cxn modelId="{29B9F261-57A1-4BD2-A76F-24A1A3FE6322}" type="presParOf" srcId="{8E93B3AD-56F9-4A6E-9097-4A0EB3B8C779}" destId="{04FABF99-1063-4401-A145-01610963CE7E}" srcOrd="0" destOrd="2" presId="urn:microsoft.com/office/officeart/2005/8/layout/vList3"/>
    <dgm:cxn modelId="{789CAF91-D21A-46E8-8DC9-1E77BFD15BA9}" type="presParOf" srcId="{8E93B3AD-56F9-4A6E-9097-4A0EB3B8C779}" destId="{F0F4E073-CB0E-4909-B11C-B33CC8B595D8}" srcOrd="1" destOrd="2" presId="urn:microsoft.com/office/officeart/2005/8/layout/vList3"/>
    <dgm:cxn modelId="{99C09921-435C-40E4-BE0A-541174997354}" type="presOf" srcId="{7E2A85C6-4C90-44B2-AAEF-409872BE797A}" destId="{F0F4E073-CB0E-4909-B11C-B33CC8B595D8}" srcOrd="0" destOrd="0" presId="urn:microsoft.com/office/officeart/2005/8/layout/vList3"/>
    <dgm:cxn modelId="{621ADC7A-E470-4E53-9E8B-86BF15AD73CF}" type="presParOf" srcId="{08811037-9DC6-45AC-B59E-978851D4E3E5}" destId="{CA56EAAD-C6D2-4266-A69E-43AF3746599B}" srcOrd="3" destOrd="0" presId="urn:microsoft.com/office/officeart/2005/8/layout/vList3"/>
    <dgm:cxn modelId="{FF5A68C1-097F-4664-B840-34C9056B68D5}" type="presOf" srcId="{7ED8ABED-4C6F-4DC7-80B6-09386E8D3422}" destId="{CA56EAAD-C6D2-4266-A69E-43AF3746599B}" srcOrd="0" destOrd="0" presId="urn:microsoft.com/office/officeart/2005/8/layout/vList3"/>
    <dgm:cxn modelId="{8832746E-1A04-4294-807B-D705C791DE6E}" type="presParOf" srcId="{08811037-9DC6-45AC-B59E-978851D4E3E5}" destId="{65F417D5-2C84-4B27-A59C-06C7DD625503}" srcOrd="4" destOrd="0" presId="urn:microsoft.com/office/officeart/2005/8/layout/vList3"/>
    <dgm:cxn modelId="{1523CA4B-6EE6-44D5-9C02-B2827F3F7EE8}" type="presParOf" srcId="{65F417D5-2C84-4B27-A59C-06C7DD625503}" destId="{A1CE88AA-D260-4EE5-9FDB-B1788EE40734}" srcOrd="0" destOrd="4" presId="urn:microsoft.com/office/officeart/2005/8/layout/vList3"/>
    <dgm:cxn modelId="{E5A413E3-A7D3-43EC-A912-848FA7789ADE}" type="presParOf" srcId="{65F417D5-2C84-4B27-A59C-06C7DD625503}" destId="{4F897AC5-7450-4D21-B6A1-74C24DB5DABF}" srcOrd="1" destOrd="4" presId="urn:microsoft.com/office/officeart/2005/8/layout/vList3"/>
    <dgm:cxn modelId="{1088252E-19AA-4C06-ADBA-19AD922A8556}" type="presOf" srcId="{B839A67C-9E41-457C-8CFF-6D1B2DBB8715}" destId="{4F897AC5-7450-4D21-B6A1-74C24DB5DABF}" srcOrd="0" destOrd="0" presId="urn:microsoft.com/office/officeart/2005/8/layout/vList3"/>
    <dgm:cxn modelId="{BB33195D-8AD4-4E91-8DA3-217F10A78056}" type="presParOf" srcId="{08811037-9DC6-45AC-B59E-978851D4E3E5}" destId="{629B6A34-F80A-494D-89BB-406A0D2B3399}" srcOrd="5" destOrd="0" presId="urn:microsoft.com/office/officeart/2005/8/layout/vList3"/>
    <dgm:cxn modelId="{B0E898D5-268B-421D-B83B-21DB9F573CE8}" type="presOf" srcId="{651031ED-B794-4616-9E2D-B77DBD20A7BB}" destId="{629B6A34-F80A-494D-89BB-406A0D2B3399}" srcOrd="0" destOrd="0" presId="urn:microsoft.com/office/officeart/2005/8/layout/vList3"/>
    <dgm:cxn modelId="{70F69FC4-D9C7-43E6-9C75-F492F1EECEC9}" type="presParOf" srcId="{08811037-9DC6-45AC-B59E-978851D4E3E5}" destId="{D0AAB6B0-037A-49F2-AF5D-A398D23CA285}" srcOrd="6" destOrd="0" presId="urn:microsoft.com/office/officeart/2005/8/layout/vList3"/>
    <dgm:cxn modelId="{4E3D3683-C841-4572-B5BE-46B015F87F2E}" type="presParOf" srcId="{D0AAB6B0-037A-49F2-AF5D-A398D23CA285}" destId="{30457651-ADA1-4279-86F8-A477C3A6FC6F}" srcOrd="0" destOrd="6" presId="urn:microsoft.com/office/officeart/2005/8/layout/vList3"/>
    <dgm:cxn modelId="{F1198F73-0776-4DE8-A6A2-AA923D93CA27}" type="presParOf" srcId="{D0AAB6B0-037A-49F2-AF5D-A398D23CA285}" destId="{A3F49BE7-40E2-4C4B-AB85-E462E20408E4}" srcOrd="1" destOrd="6" presId="urn:microsoft.com/office/officeart/2005/8/layout/vList3"/>
    <dgm:cxn modelId="{B5CE19D2-9416-49DC-A9B3-9FD1A34912B0}" type="presOf" srcId="{762AF9F7-F28E-422F-BA89-C5C35AA408F9}" destId="{A3F49BE7-40E2-4C4B-AB85-E462E20408E4}" srcOrd="0" destOrd="0" presId="urn:microsoft.com/office/officeart/2005/8/layout/vList3"/>
    <dgm:cxn modelId="{53992EF4-C854-4801-B168-74A816611E7F}" type="presParOf" srcId="{08811037-9DC6-45AC-B59E-978851D4E3E5}" destId="{ABFD3B74-DF5B-4BBD-AEEB-EBCABC52B373}" srcOrd="7" destOrd="0" presId="urn:microsoft.com/office/officeart/2005/8/layout/vList3"/>
    <dgm:cxn modelId="{8AED73CA-9845-485D-A49E-6D5B940751E3}" type="presOf" srcId="{F281C819-9A1C-41CA-B4E0-427148018093}" destId="{ABFD3B74-DF5B-4BBD-AEEB-EBCABC52B373}" srcOrd="0" destOrd="0" presId="urn:microsoft.com/office/officeart/2005/8/layout/vList3"/>
    <dgm:cxn modelId="{3FE6D1E8-5C75-46EB-B009-0DB7A1FBD5DA}" type="presParOf" srcId="{08811037-9DC6-45AC-B59E-978851D4E3E5}" destId="{DBC88350-B5FF-4818-BDB9-830D02CDEDA1}" srcOrd="8" destOrd="0" presId="urn:microsoft.com/office/officeart/2005/8/layout/vList3"/>
    <dgm:cxn modelId="{FA20C4F2-F9A0-42B4-9D83-07D1966FDF6E}" type="presParOf" srcId="{DBC88350-B5FF-4818-BDB9-830D02CDEDA1}" destId="{379E3EE4-EEAF-4D53-AC12-F5C0E62E4E6E}" srcOrd="0" destOrd="8" presId="urn:microsoft.com/office/officeart/2005/8/layout/vList3"/>
    <dgm:cxn modelId="{8F46D626-E6F9-4AB3-BB87-07AC5FFB39CF}" type="presParOf" srcId="{DBC88350-B5FF-4818-BDB9-830D02CDEDA1}" destId="{5E4F90B9-DA3E-4AA9-9622-05B8FD68D0E3}" srcOrd="1" destOrd="8" presId="urn:microsoft.com/office/officeart/2005/8/layout/vList3"/>
    <dgm:cxn modelId="{A5739C06-C54A-4F77-B4D9-CB2263902350}" type="presOf" srcId="{2161D93B-B95C-45F9-858D-B405D53E6D61}" destId="{5E4F90B9-DA3E-4AA9-9622-05B8FD68D0E3}" srcOrd="0" destOrd="0" presId="urn:microsoft.com/office/officeart/2005/8/layout/vList3"/>
    <dgm:cxn modelId="{183A822D-6526-4ED1-8327-B370B7443160}" type="presParOf" srcId="{08811037-9DC6-45AC-B59E-978851D4E3E5}" destId="{2E252AA1-B242-4547-BFCE-EF0D052EC442}" srcOrd="9" destOrd="0" presId="urn:microsoft.com/office/officeart/2005/8/layout/vList3"/>
    <dgm:cxn modelId="{006DC964-1A2B-4F42-BF01-4252D5F91341}" type="presOf" srcId="{0E50B3DB-9B3B-4504-BB31-6470D7048CA4}" destId="{2E252AA1-B242-4547-BFCE-EF0D052EC442}" srcOrd="0" destOrd="0" presId="urn:microsoft.com/office/officeart/2005/8/layout/vList3"/>
    <dgm:cxn modelId="{2F4DF991-F7E0-46FA-AFF6-D0A901419B4C}" type="presParOf" srcId="{08811037-9DC6-45AC-B59E-978851D4E3E5}" destId="{4BCD9E4B-81D4-4EAE-9FAF-EDABBC25CE5C}" srcOrd="10" destOrd="0" presId="urn:microsoft.com/office/officeart/2005/8/layout/vList3"/>
    <dgm:cxn modelId="{4507FA3B-2DC8-4F3D-B5B7-8C21DE45A049}" type="presParOf" srcId="{4BCD9E4B-81D4-4EAE-9FAF-EDABBC25CE5C}" destId="{CB2BC52D-3AFF-4838-94CD-5F17253EE455}" srcOrd="0" destOrd="10" presId="urn:microsoft.com/office/officeart/2005/8/layout/vList3"/>
    <dgm:cxn modelId="{CE02394E-41B2-4677-A9D9-17CC31A83C36}" type="presParOf" srcId="{4BCD9E4B-81D4-4EAE-9FAF-EDABBC25CE5C}" destId="{3B2280EE-E4F4-400C-9687-566F3B6E930B}" srcOrd="1" destOrd="10" presId="urn:microsoft.com/office/officeart/2005/8/layout/vList3"/>
    <dgm:cxn modelId="{9163435E-A69A-49AA-9B55-6A0FA9C2F56F}" type="presOf" srcId="{FC78D80F-11E9-4A85-93E7-DA9F04884A02}" destId="{3B2280EE-E4F4-400C-9687-566F3B6E930B}" srcOrd="0" destOrd="0" presId="urn:microsoft.com/office/officeart/2005/8/layout/vList3"/>
    <dgm:cxn modelId="{C2208BC7-9F81-4309-8AE1-DEE361A79F84}" type="presParOf" srcId="{08811037-9DC6-45AC-B59E-978851D4E3E5}" destId="{6C9658B6-96EE-4AD2-9A8A-119F44BDDB58}" srcOrd="11" destOrd="0" presId="urn:microsoft.com/office/officeart/2005/8/layout/vList3"/>
    <dgm:cxn modelId="{8F331417-5ACE-4E54-8AB3-E723C560CDA4}" type="presOf" srcId="{B4BA9604-B10F-412A-9DF9-6D474AA8FE04}" destId="{6C9658B6-96EE-4AD2-9A8A-119F44BDDB58}" srcOrd="0" destOrd="0" presId="urn:microsoft.com/office/officeart/2005/8/layout/vList3"/>
    <dgm:cxn modelId="{0709D6C0-75AB-4BB4-B50A-711AEB9E376F}" type="presParOf" srcId="{08811037-9DC6-45AC-B59E-978851D4E3E5}" destId="{3A5D8BB9-B5E7-40EF-993E-9DE03FE3910D}" srcOrd="12" destOrd="0" presId="urn:microsoft.com/office/officeart/2005/8/layout/vList3"/>
    <dgm:cxn modelId="{099B27A9-A383-41FF-9F73-AD60B4F4C011}" type="presParOf" srcId="{3A5D8BB9-B5E7-40EF-993E-9DE03FE3910D}" destId="{1464E0E5-27FF-44F1-B9E6-7E5C908D026A}" srcOrd="0" destOrd="12" presId="urn:microsoft.com/office/officeart/2005/8/layout/vList3"/>
    <dgm:cxn modelId="{8BFD1F44-BC59-4F92-8410-8EFCBB5A337A}" type="presParOf" srcId="{3A5D8BB9-B5E7-40EF-993E-9DE03FE3910D}" destId="{35726DFA-FD18-42BB-9EEF-0F382FD36BFA}" srcOrd="1" destOrd="12" presId="urn:microsoft.com/office/officeart/2005/8/layout/vList3"/>
    <dgm:cxn modelId="{9BD81E52-3CE9-4E2C-AE25-7E23C6B4D8BD}" type="presOf" srcId="{437AA2F1-9DEB-4E99-A7BA-FF2DD5644554}" destId="{35726DFA-FD18-42BB-9EEF-0F382FD36BFA}" srcOrd="0" destOrd="0" presId="urn:microsoft.com/office/officeart/2005/8/layout/vList3"/>
    <dgm:cxn modelId="{60798704-C3B0-44AB-A616-CB31C3A7E0A2}" type="presParOf" srcId="{08811037-9DC6-45AC-B59E-978851D4E3E5}" destId="{E57BDF63-513C-4772-AD19-D1F3B9CB1572}" srcOrd="13" destOrd="0" presId="urn:microsoft.com/office/officeart/2005/8/layout/vList3"/>
    <dgm:cxn modelId="{C8F5E172-514A-433A-B515-FC0ADDB9DD22}" type="presOf" srcId="{2567ECF8-CFA8-4D34-B269-65F267F68A13}" destId="{E57BDF63-513C-4772-AD19-D1F3B9CB1572}" srcOrd="0" destOrd="0" presId="urn:microsoft.com/office/officeart/2005/8/layout/vList3"/>
    <dgm:cxn modelId="{1886DBC1-948A-4550-99CC-26AEF395EA64}" type="presParOf" srcId="{08811037-9DC6-45AC-B59E-978851D4E3E5}" destId="{FE2017A5-D479-4781-A110-F4D62BA8D489}" srcOrd="14" destOrd="0" presId="urn:microsoft.com/office/officeart/2005/8/layout/vList3"/>
    <dgm:cxn modelId="{9EC1A621-525C-4668-955E-CE2179252208}" type="presParOf" srcId="{FE2017A5-D479-4781-A110-F4D62BA8D489}" destId="{2B22333B-696B-45F5-B0BE-0A29364EEAD2}" srcOrd="0" destOrd="14" presId="urn:microsoft.com/office/officeart/2005/8/layout/vList3"/>
    <dgm:cxn modelId="{217F95C6-578A-45C5-8C19-54D6D2994F9F}" type="presParOf" srcId="{FE2017A5-D479-4781-A110-F4D62BA8D489}" destId="{0463A8E4-48B1-497F-88B7-5B9E08126AFF}" srcOrd="1" destOrd="14" presId="urn:microsoft.com/office/officeart/2005/8/layout/vList3"/>
    <dgm:cxn modelId="{50A671AD-DE6E-4362-BCFD-DD9D29BFE528}" type="presOf" srcId="{A58B926B-CEF9-49BE-8D99-C6B1FB085066}" destId="{0463A8E4-48B1-497F-88B7-5B9E08126AFF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43B592-2694-4BF3-8561-C96E7F671382}" type="doc">
      <dgm:prSet loTypeId="urn:microsoft.com/office/officeart/2005/8/layout/pyramid2" loCatId="list" qsTypeId="urn:microsoft.com/office/officeart/2005/8/quickstyle/3d4" qsCatId="3D" csTypeId="urn:microsoft.com/office/officeart/2005/8/colors/accent1_4" csCatId="accent1" phldr="1"/>
      <dgm:spPr/>
    </dgm:pt>
    <dgm:pt modelId="{4838E34B-1115-4E60-BD34-759F36B20458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u="sng" baseline="0" dirty="0"/>
            <a:t>Федеральный уровень</a:t>
          </a:r>
        </a:p>
        <a:p>
          <a:r>
            <a:rPr lang="ru-RU" sz="1800" baseline="0" dirty="0"/>
            <a:t>-</a:t>
          </a:r>
        </a:p>
      </dgm:t>
    </dgm:pt>
    <dgm:pt modelId="{012931CC-E2E2-4FD4-A1FC-8E14729DB431}" cxnId="{BB88E70D-BB4D-4DA1-AF44-32863DE30530}" type="parTrans">
      <dgm:prSet/>
      <dgm:spPr/>
      <dgm:t>
        <a:bodyPr/>
        <a:lstStyle/>
        <a:p>
          <a:endParaRPr lang="ru-RU"/>
        </a:p>
      </dgm:t>
    </dgm:pt>
    <dgm:pt modelId="{50E19730-C8D4-45D4-9069-16CE433306BA}" cxnId="{BB88E70D-BB4D-4DA1-AF44-32863DE30530}" type="sibTrans">
      <dgm:prSet/>
      <dgm:spPr/>
      <dgm:t>
        <a:bodyPr/>
        <a:lstStyle/>
        <a:p>
          <a:endParaRPr lang="ru-RU"/>
        </a:p>
      </dgm:t>
    </dgm:pt>
    <dgm:pt modelId="{0DF821A6-D823-4E04-A23A-93FD9644B8ED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u="sng" dirty="0"/>
            <a:t>Региональный уровень</a:t>
          </a:r>
        </a:p>
        <a:p>
          <a:r>
            <a:rPr lang="ru-RU" sz="1800" dirty="0"/>
            <a:t>-</a:t>
          </a:r>
        </a:p>
      </dgm:t>
    </dgm:pt>
    <dgm:pt modelId="{0F8A9C20-9CE9-4EA5-9176-3BC5ED3DB902}" cxnId="{EDD44954-267C-406D-8508-D2EB0AA0E27A}" type="parTrans">
      <dgm:prSet/>
      <dgm:spPr/>
      <dgm:t>
        <a:bodyPr/>
        <a:lstStyle/>
        <a:p>
          <a:endParaRPr lang="ru-RU"/>
        </a:p>
      </dgm:t>
    </dgm:pt>
    <dgm:pt modelId="{8BD0E01D-6227-4037-BD02-ACE1B75537B7}" cxnId="{EDD44954-267C-406D-8508-D2EB0AA0E27A}" type="sibTrans">
      <dgm:prSet/>
      <dgm:spPr/>
      <dgm:t>
        <a:bodyPr/>
        <a:lstStyle/>
        <a:p>
          <a:endParaRPr lang="ru-RU"/>
        </a:p>
      </dgm:t>
    </dgm:pt>
    <dgm:pt modelId="{4902CB72-4A0E-4CE6-8A6D-8E9DE990D18C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endParaRPr lang="ru-RU" sz="1400" baseline="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endParaRPr lang="ru-RU" sz="1800" u="sng" baseline="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r>
            <a:rPr lang="ru-RU" sz="1800" u="sng" baseline="0" dirty="0"/>
            <a:t>Проблемы внутри организации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r>
            <a:rPr lang="ru-RU" sz="1800" baseline="0" dirty="0"/>
            <a:t>- Потеря данных из-за разобщённости информации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r>
            <a:rPr lang="ru-RU" sz="1800" baseline="0" dirty="0"/>
            <a:t>- Ошибки при заполнении таблиц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r>
            <a:rPr lang="ru-RU" sz="1800" baseline="0" dirty="0"/>
            <a:t>- </a:t>
          </a:r>
          <a:r>
            <a:rPr lang="ru-RU" sz="1800" dirty="0" err="1"/>
            <a:t>Трудозатратный</a:t>
          </a:r>
          <a:r>
            <a:rPr lang="ru-RU" sz="1800" dirty="0"/>
            <a:t> и трудоемкий процесс ввода информации </a:t>
          </a:r>
          <a:endParaRPr lang="ru-RU" sz="1800" baseline="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endParaRPr lang="ru-RU" sz="1400" baseline="0" dirty="0"/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dirty="0"/>
        </a:p>
      </dgm:t>
    </dgm:pt>
    <dgm:pt modelId="{9D73D61E-624B-49F9-BC28-88B416078211}" cxnId="{37C1D709-1598-4BD5-9E66-40671D77BE13}" type="parTrans">
      <dgm:prSet/>
      <dgm:spPr/>
      <dgm:t>
        <a:bodyPr/>
        <a:lstStyle/>
        <a:p>
          <a:endParaRPr lang="ru-RU"/>
        </a:p>
      </dgm:t>
    </dgm:pt>
    <dgm:pt modelId="{787CC325-D61C-4041-9F4F-FE1CAB1DECF9}" cxnId="{37C1D709-1598-4BD5-9E66-40671D77BE13}" type="sibTrans">
      <dgm:prSet/>
      <dgm:spPr/>
      <dgm:t>
        <a:bodyPr/>
        <a:lstStyle/>
        <a:p>
          <a:endParaRPr lang="ru-RU"/>
        </a:p>
      </dgm:t>
    </dgm:pt>
    <dgm:pt modelId="{C9F168B9-D3F7-4C38-B820-BB7393E5A836}" type="pres">
      <dgm:prSet presAssocID="{4B43B592-2694-4BF3-8561-C96E7F671382}" presName="compositeShape" presStyleCnt="0">
        <dgm:presLayoutVars>
          <dgm:dir/>
          <dgm:resizeHandles/>
        </dgm:presLayoutVars>
      </dgm:prSet>
      <dgm:spPr/>
    </dgm:pt>
    <dgm:pt modelId="{B0940BBB-EF41-4DF5-A8BD-613FEBEB0074}" type="pres">
      <dgm:prSet presAssocID="{4B43B592-2694-4BF3-8561-C96E7F671382}" presName="pyramid" presStyleLbl="node1" presStyleIdx="0" presStyleCnt="1"/>
      <dgm:spPr>
        <a:ln>
          <a:solidFill>
            <a:schemeClr val="tx1"/>
          </a:solidFill>
        </a:ln>
      </dgm:spPr>
    </dgm:pt>
    <dgm:pt modelId="{C00BF257-A87B-4A1B-A21D-07D16679D9EB}" type="pres">
      <dgm:prSet presAssocID="{4B43B592-2694-4BF3-8561-C96E7F671382}" presName="theList" presStyleCnt="0"/>
      <dgm:spPr/>
    </dgm:pt>
    <dgm:pt modelId="{CE8C6B7E-CDF7-4AD4-8BFD-FBE452764D4B}" type="pres">
      <dgm:prSet presAssocID="{4838E34B-1115-4E60-BD34-759F36B20458}" presName="aNode" presStyleLbl="fgAcc1" presStyleIdx="0" presStyleCnt="3" custScaleX="108440" custScaleY="47078">
        <dgm:presLayoutVars>
          <dgm:bulletEnabled val="1"/>
        </dgm:presLayoutVars>
      </dgm:prSet>
      <dgm:spPr/>
    </dgm:pt>
    <dgm:pt modelId="{9922AAFB-F975-49D1-9DFE-F502BC341D78}" type="pres">
      <dgm:prSet presAssocID="{4838E34B-1115-4E60-BD34-759F36B20458}" presName="aSpace" presStyleCnt="0"/>
      <dgm:spPr/>
    </dgm:pt>
    <dgm:pt modelId="{FD441F22-8806-491A-B5BD-4641BC326265}" type="pres">
      <dgm:prSet presAssocID="{0DF821A6-D823-4E04-A23A-93FD9644B8ED}" presName="aNode" presStyleLbl="fgAcc1" presStyleIdx="1" presStyleCnt="3" custScaleX="107207" custScaleY="45790">
        <dgm:presLayoutVars>
          <dgm:bulletEnabled val="1"/>
        </dgm:presLayoutVars>
      </dgm:prSet>
      <dgm:spPr/>
    </dgm:pt>
    <dgm:pt modelId="{E9C0B5B4-E57A-4E45-8E9A-26943F807869}" type="pres">
      <dgm:prSet presAssocID="{0DF821A6-D823-4E04-A23A-93FD9644B8ED}" presName="aSpace" presStyleCnt="0"/>
      <dgm:spPr/>
    </dgm:pt>
    <dgm:pt modelId="{574D8569-442D-4DF1-B1A9-B0427F3F0E68}" type="pres">
      <dgm:prSet presAssocID="{4902CB72-4A0E-4CE6-8A6D-8E9DE990D18C}" presName="aNode" presStyleLbl="fgAcc1" presStyleIdx="2" presStyleCnt="3" custScaleX="171540" custScaleY="150062">
        <dgm:presLayoutVars>
          <dgm:bulletEnabled val="1"/>
        </dgm:presLayoutVars>
      </dgm:prSet>
      <dgm:spPr/>
    </dgm:pt>
    <dgm:pt modelId="{F580F3EE-98A3-4415-A7F0-FC917BA39595}" type="pres">
      <dgm:prSet presAssocID="{4902CB72-4A0E-4CE6-8A6D-8E9DE990D18C}" presName="aSpace" presStyleCnt="0"/>
      <dgm:spPr/>
    </dgm:pt>
  </dgm:ptLst>
  <dgm:cxnLst>
    <dgm:cxn modelId="{37C1D709-1598-4BD5-9E66-40671D77BE13}" srcId="{4B43B592-2694-4BF3-8561-C96E7F671382}" destId="{4902CB72-4A0E-4CE6-8A6D-8E9DE990D18C}" srcOrd="2" destOrd="0" parTransId="{9D73D61E-624B-49F9-BC28-88B416078211}" sibTransId="{787CC325-D61C-4041-9F4F-FE1CAB1DECF9}"/>
    <dgm:cxn modelId="{DAF5100A-5CDE-463C-A32E-8193DB4CFAA7}" type="presOf" srcId="{4B43B592-2694-4BF3-8561-C96E7F671382}" destId="{C9F168B9-D3F7-4C38-B820-BB7393E5A836}" srcOrd="0" destOrd="0" presId="urn:microsoft.com/office/officeart/2005/8/layout/pyramid2"/>
    <dgm:cxn modelId="{BB88E70D-BB4D-4DA1-AF44-32863DE30530}" srcId="{4B43B592-2694-4BF3-8561-C96E7F671382}" destId="{4838E34B-1115-4E60-BD34-759F36B20458}" srcOrd="0" destOrd="0" parTransId="{012931CC-E2E2-4FD4-A1FC-8E14729DB431}" sibTransId="{50E19730-C8D4-45D4-9069-16CE433306BA}"/>
    <dgm:cxn modelId="{EDD44954-267C-406D-8508-D2EB0AA0E27A}" srcId="{4B43B592-2694-4BF3-8561-C96E7F671382}" destId="{0DF821A6-D823-4E04-A23A-93FD9644B8ED}" srcOrd="1" destOrd="0" parTransId="{0F8A9C20-9CE9-4EA5-9176-3BC5ED3DB902}" sibTransId="{8BD0E01D-6227-4037-BD02-ACE1B75537B7}"/>
    <dgm:cxn modelId="{E22A13B0-C176-4ACC-964E-F93F0635418F}" type="presOf" srcId="{4902CB72-4A0E-4CE6-8A6D-8E9DE990D18C}" destId="{574D8569-442D-4DF1-B1A9-B0427F3F0E68}" srcOrd="0" destOrd="0" presId="urn:microsoft.com/office/officeart/2005/8/layout/pyramid2"/>
    <dgm:cxn modelId="{213F50B6-E4F8-4C44-9A9E-B348B0206701}" type="presOf" srcId="{0DF821A6-D823-4E04-A23A-93FD9644B8ED}" destId="{FD441F22-8806-491A-B5BD-4641BC326265}" srcOrd="0" destOrd="0" presId="urn:microsoft.com/office/officeart/2005/8/layout/pyramid2"/>
    <dgm:cxn modelId="{910DE3E6-FAFC-41BB-8093-A3F323A12854}" type="presOf" srcId="{4838E34B-1115-4E60-BD34-759F36B20458}" destId="{CE8C6B7E-CDF7-4AD4-8BFD-FBE452764D4B}" srcOrd="0" destOrd="0" presId="urn:microsoft.com/office/officeart/2005/8/layout/pyramid2"/>
    <dgm:cxn modelId="{013DCD1B-A5C6-48A9-975B-4A3E11511AFA}" type="presParOf" srcId="{C9F168B9-D3F7-4C38-B820-BB7393E5A836}" destId="{B0940BBB-EF41-4DF5-A8BD-613FEBEB0074}" srcOrd="0" destOrd="0" presId="urn:microsoft.com/office/officeart/2005/8/layout/pyramid2"/>
    <dgm:cxn modelId="{2B226BDF-BDA9-42A4-9834-B53998FFCCA2}" type="presParOf" srcId="{C9F168B9-D3F7-4C38-B820-BB7393E5A836}" destId="{C00BF257-A87B-4A1B-A21D-07D16679D9EB}" srcOrd="1" destOrd="0" presId="urn:microsoft.com/office/officeart/2005/8/layout/pyramid2"/>
    <dgm:cxn modelId="{5C2BE589-DCC6-467B-B99A-E9218C7D0C07}" type="presParOf" srcId="{C00BF257-A87B-4A1B-A21D-07D16679D9EB}" destId="{CE8C6B7E-CDF7-4AD4-8BFD-FBE452764D4B}" srcOrd="0" destOrd="0" presId="urn:microsoft.com/office/officeart/2005/8/layout/pyramid2"/>
    <dgm:cxn modelId="{D79151BB-DF60-45C0-B070-4F105BEDE1B3}" type="presParOf" srcId="{C00BF257-A87B-4A1B-A21D-07D16679D9EB}" destId="{9922AAFB-F975-49D1-9DFE-F502BC341D78}" srcOrd="1" destOrd="0" presId="urn:microsoft.com/office/officeart/2005/8/layout/pyramid2"/>
    <dgm:cxn modelId="{A3678D69-0459-488B-91FB-0CDDC357B396}" type="presParOf" srcId="{C00BF257-A87B-4A1B-A21D-07D16679D9EB}" destId="{FD441F22-8806-491A-B5BD-4641BC326265}" srcOrd="2" destOrd="0" presId="urn:microsoft.com/office/officeart/2005/8/layout/pyramid2"/>
    <dgm:cxn modelId="{8DE2AA69-4E05-488B-8D85-9EFF10B75A9D}" type="presParOf" srcId="{C00BF257-A87B-4A1B-A21D-07D16679D9EB}" destId="{E9C0B5B4-E57A-4E45-8E9A-26943F807869}" srcOrd="3" destOrd="0" presId="urn:microsoft.com/office/officeart/2005/8/layout/pyramid2"/>
    <dgm:cxn modelId="{2087226C-FC77-4916-99E3-6F66355490EB}" type="presParOf" srcId="{C00BF257-A87B-4A1B-A21D-07D16679D9EB}" destId="{574D8569-442D-4DF1-B1A9-B0427F3F0E68}" srcOrd="4" destOrd="0" presId="urn:microsoft.com/office/officeart/2005/8/layout/pyramid2"/>
    <dgm:cxn modelId="{5D62AC2E-FC76-4511-8A6D-AAA8464C3B54}" type="presParOf" srcId="{C00BF257-A87B-4A1B-A21D-07D16679D9EB}" destId="{F580F3EE-98A3-4415-A7F0-FC917BA3959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773957-93FB-4AED-AC6E-9DBBE2D72AA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85EA42-3E38-43FE-B628-F29635B18902}">
      <dgm:prSet phldrT="[Текст]" custT="1"/>
      <dgm:spPr/>
      <dgm:t>
        <a:bodyPr/>
        <a:lstStyle/>
        <a:p>
          <a:r>
            <a:rPr lang="ru-RU" sz="2700" kern="1200" dirty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Ввод информации с использованием функции «быстрого выбора ответов» </a:t>
          </a:r>
        </a:p>
      </dgm:t>
    </dgm:pt>
    <dgm:pt modelId="{A2E3CF48-2FCF-4E24-B137-F522DE1D8D2A}" cxnId="{77152A20-3D89-4127-A9D0-FDA45BAC6308}" type="parTrans">
      <dgm:prSet/>
      <dgm:spPr/>
      <dgm:t>
        <a:bodyPr/>
        <a:lstStyle/>
        <a:p>
          <a:endParaRPr lang="ru-RU"/>
        </a:p>
      </dgm:t>
    </dgm:pt>
    <dgm:pt modelId="{803967E7-A243-40B0-9166-C69F7AD26A29}" cxnId="{77152A20-3D89-4127-A9D0-FDA45BAC6308}" type="sibTrans">
      <dgm:prSet/>
      <dgm:spPr/>
      <dgm:t>
        <a:bodyPr/>
        <a:lstStyle/>
        <a:p>
          <a:endParaRPr lang="ru-RU"/>
        </a:p>
      </dgm:t>
    </dgm:pt>
    <dgm:pt modelId="{B8D1C5BB-BF99-45A8-A026-69CA8014ECFD}">
      <dgm:prSet phldrT="[Текст]" custT="1"/>
      <dgm:spPr/>
      <dgm:t>
        <a:bodyPr/>
        <a:lstStyle/>
        <a:p>
          <a:r>
            <a:rPr lang="ru-RU" sz="2700" kern="1200" dirty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Экономия времени работников образовательной организации.</a:t>
          </a:r>
        </a:p>
      </dgm:t>
    </dgm:pt>
    <dgm:pt modelId="{3A85A6DB-D877-4A5F-A1E4-B5C250480079}" cxnId="{921269C5-6BD3-4EB8-8926-82B9F5B96506}" type="parTrans">
      <dgm:prSet/>
      <dgm:spPr/>
      <dgm:t>
        <a:bodyPr/>
        <a:lstStyle/>
        <a:p>
          <a:endParaRPr lang="ru-RU"/>
        </a:p>
      </dgm:t>
    </dgm:pt>
    <dgm:pt modelId="{0384E73A-A0E7-493B-A920-0368E0E8E2A3}" cxnId="{921269C5-6BD3-4EB8-8926-82B9F5B96506}" type="sibTrans">
      <dgm:prSet/>
      <dgm:spPr/>
      <dgm:t>
        <a:bodyPr/>
        <a:lstStyle/>
        <a:p>
          <a:endParaRPr lang="ru-RU"/>
        </a:p>
      </dgm:t>
    </dgm:pt>
    <dgm:pt modelId="{25468333-562E-45AC-8A9B-8B5A10F31792}">
      <dgm:prSet phldrT="[Текст]" custT="1"/>
      <dgm:spPr/>
      <dgm:t>
        <a:bodyPr/>
        <a:lstStyle/>
        <a:p>
          <a:r>
            <a:rPr lang="ru-RU" sz="2700" kern="1200" dirty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Использование в практике педагогов школы технологий бережливого </a:t>
          </a:r>
          <a:r>
            <a:rPr lang="ru-RU" sz="2700" kern="1200" dirty="0">
              <a:solidFill>
                <a:schemeClr val="tx1"/>
              </a:solidFill>
            </a:rPr>
            <a:t>производства.</a:t>
          </a:r>
        </a:p>
      </dgm:t>
    </dgm:pt>
    <dgm:pt modelId="{CC06B807-7C51-4650-B8F1-85F3183E4F97}" cxnId="{22223CA6-A050-412B-9C34-DAC6178463F2}" type="parTrans">
      <dgm:prSet/>
      <dgm:spPr/>
      <dgm:t>
        <a:bodyPr/>
        <a:lstStyle/>
        <a:p>
          <a:endParaRPr lang="ru-RU"/>
        </a:p>
      </dgm:t>
    </dgm:pt>
    <dgm:pt modelId="{21720FB0-D1A8-4E91-9798-E2EB52BB94DC}" cxnId="{22223CA6-A050-412B-9C34-DAC6178463F2}" type="sibTrans">
      <dgm:prSet/>
      <dgm:spPr/>
      <dgm:t>
        <a:bodyPr/>
        <a:lstStyle/>
        <a:p>
          <a:endParaRPr lang="ru-RU"/>
        </a:p>
      </dgm:t>
    </dgm:pt>
    <dgm:pt modelId="{CE99FD65-3B18-4B7D-8E4F-A10C6590A52A}" type="pres">
      <dgm:prSet presAssocID="{0B773957-93FB-4AED-AC6E-9DBBE2D72AA7}" presName="Name0" presStyleCnt="0">
        <dgm:presLayoutVars>
          <dgm:chMax val="7"/>
          <dgm:chPref val="7"/>
          <dgm:dir/>
        </dgm:presLayoutVars>
      </dgm:prSet>
      <dgm:spPr/>
    </dgm:pt>
    <dgm:pt modelId="{7E5AEC56-2DDE-45F5-91B3-E9E88B1B8D69}" type="pres">
      <dgm:prSet presAssocID="{0B773957-93FB-4AED-AC6E-9DBBE2D72AA7}" presName="Name1" presStyleCnt="0"/>
      <dgm:spPr/>
    </dgm:pt>
    <dgm:pt modelId="{AE313ED3-36E0-4B52-A819-BFCDDF474405}" type="pres">
      <dgm:prSet presAssocID="{0B773957-93FB-4AED-AC6E-9DBBE2D72AA7}" presName="cycle" presStyleCnt="0"/>
      <dgm:spPr/>
    </dgm:pt>
    <dgm:pt modelId="{50EC0F3A-5625-4B86-BD46-8D1A96106787}" type="pres">
      <dgm:prSet presAssocID="{0B773957-93FB-4AED-AC6E-9DBBE2D72AA7}" presName="srcNode" presStyleLbl="node1" presStyleIdx="0" presStyleCnt="3"/>
      <dgm:spPr/>
    </dgm:pt>
    <dgm:pt modelId="{3E3C2DAE-5F19-475D-9CD0-B9408890E3D0}" type="pres">
      <dgm:prSet presAssocID="{0B773957-93FB-4AED-AC6E-9DBBE2D72AA7}" presName="conn" presStyleLbl="parChTrans1D2" presStyleIdx="0" presStyleCnt="1"/>
      <dgm:spPr/>
    </dgm:pt>
    <dgm:pt modelId="{8193DDBD-DCA6-4A20-9D9E-AB36DE85EDBA}" type="pres">
      <dgm:prSet presAssocID="{0B773957-93FB-4AED-AC6E-9DBBE2D72AA7}" presName="extraNode" presStyleLbl="node1" presStyleIdx="0" presStyleCnt="3"/>
      <dgm:spPr/>
    </dgm:pt>
    <dgm:pt modelId="{B844C787-C0C8-4588-8524-FD6627A8C59A}" type="pres">
      <dgm:prSet presAssocID="{0B773957-93FB-4AED-AC6E-9DBBE2D72AA7}" presName="dstNode" presStyleLbl="node1" presStyleIdx="0" presStyleCnt="3"/>
      <dgm:spPr/>
    </dgm:pt>
    <dgm:pt modelId="{48A2BAC1-767A-487F-BBED-F12C5CCD7AE3}" type="pres">
      <dgm:prSet presAssocID="{4985EA42-3E38-43FE-B628-F29635B18902}" presName="text_1" presStyleLbl="node1" presStyleIdx="0" presStyleCnt="3">
        <dgm:presLayoutVars>
          <dgm:bulletEnabled val="1"/>
        </dgm:presLayoutVars>
      </dgm:prSet>
      <dgm:spPr/>
    </dgm:pt>
    <dgm:pt modelId="{98010974-0160-4B7F-985D-7475EB61D8D0}" type="pres">
      <dgm:prSet presAssocID="{4985EA42-3E38-43FE-B628-F29635B18902}" presName="accent_1" presStyleCnt="0"/>
      <dgm:spPr/>
    </dgm:pt>
    <dgm:pt modelId="{86B524D8-6BAD-40AD-BAFA-A84F4FAA3070}" type="pres">
      <dgm:prSet presAssocID="{4985EA42-3E38-43FE-B628-F29635B18902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056512D8-64EC-4AD3-A5C6-95375FC08B60}" type="pres">
      <dgm:prSet presAssocID="{B8D1C5BB-BF99-45A8-A026-69CA8014ECFD}" presName="text_2" presStyleLbl="node1" presStyleIdx="1" presStyleCnt="3">
        <dgm:presLayoutVars>
          <dgm:bulletEnabled val="1"/>
        </dgm:presLayoutVars>
      </dgm:prSet>
      <dgm:spPr/>
    </dgm:pt>
    <dgm:pt modelId="{437411B3-1A88-46DD-98E8-43B2B81796EC}" type="pres">
      <dgm:prSet presAssocID="{B8D1C5BB-BF99-45A8-A026-69CA8014ECFD}" presName="accent_2" presStyleCnt="0"/>
      <dgm:spPr/>
    </dgm:pt>
    <dgm:pt modelId="{5ADA7487-9F2E-49A0-8853-EAB2BA14F475}" type="pres">
      <dgm:prSet presAssocID="{B8D1C5BB-BF99-45A8-A026-69CA8014ECFD}" presName="accentRepeatNode" presStyleLbl="solidFgAcc1" presStyleIdx="1" presStyleCnt="3"/>
      <dgm:spPr>
        <a:blipFill rotWithShape="0">
          <a:blip xmlns:r="http://schemas.openxmlformats.org/officeDocument/2006/relationships" r:embed="rId2"/>
          <a:srcRect/>
          <a:stretch>
            <a:fillRect t="-1000" b="-1000"/>
          </a:stretch>
        </a:blipFill>
      </dgm:spPr>
    </dgm:pt>
    <dgm:pt modelId="{E836BD6C-36C9-4914-9344-ABD7AD330762}" type="pres">
      <dgm:prSet presAssocID="{25468333-562E-45AC-8A9B-8B5A10F31792}" presName="text_3" presStyleLbl="node1" presStyleIdx="2" presStyleCnt="3">
        <dgm:presLayoutVars>
          <dgm:bulletEnabled val="1"/>
        </dgm:presLayoutVars>
      </dgm:prSet>
      <dgm:spPr/>
    </dgm:pt>
    <dgm:pt modelId="{B26BB4F4-C2E9-4147-824A-C4FA93C96709}" type="pres">
      <dgm:prSet presAssocID="{25468333-562E-45AC-8A9B-8B5A10F31792}" presName="accent_3" presStyleCnt="0"/>
      <dgm:spPr/>
    </dgm:pt>
    <dgm:pt modelId="{84F61A80-12D5-4C53-8BA1-896ADBFA3861}" type="pres">
      <dgm:prSet presAssocID="{25468333-562E-45AC-8A9B-8B5A10F31792}" presName="accentRepeatNode" presStyleLbl="solidFgAcc1" presStyleIdx="2" presStyleCnt="3"/>
      <dgm:spPr>
        <a:blipFill rotWithShape="0">
          <a:blip xmlns:r="http://schemas.openxmlformats.org/officeDocument/2006/relationships" r:embed="rId3"/>
          <a:srcRect/>
          <a:stretch>
            <a:fillRect t="-1000" b="-1000"/>
          </a:stretch>
        </a:blipFill>
      </dgm:spPr>
    </dgm:pt>
  </dgm:ptLst>
  <dgm:cxnLst>
    <dgm:cxn modelId="{77152A20-3D89-4127-A9D0-FDA45BAC6308}" srcId="{0B773957-93FB-4AED-AC6E-9DBBE2D72AA7}" destId="{4985EA42-3E38-43FE-B628-F29635B18902}" srcOrd="0" destOrd="0" parTransId="{A2E3CF48-2FCF-4E24-B137-F522DE1D8D2A}" sibTransId="{803967E7-A243-40B0-9166-C69F7AD26A29}"/>
    <dgm:cxn modelId="{E9615A28-BF6E-4558-B0B2-876B8030614E}" type="presOf" srcId="{25468333-562E-45AC-8A9B-8B5A10F31792}" destId="{E836BD6C-36C9-4914-9344-ABD7AD330762}" srcOrd="0" destOrd="0" presId="urn:microsoft.com/office/officeart/2008/layout/VerticalCurvedList"/>
    <dgm:cxn modelId="{FCDE2F2D-1639-48F0-9212-F283946488BA}" type="presOf" srcId="{803967E7-A243-40B0-9166-C69F7AD26A29}" destId="{3E3C2DAE-5F19-475D-9CD0-B9408890E3D0}" srcOrd="0" destOrd="0" presId="urn:microsoft.com/office/officeart/2008/layout/VerticalCurvedList"/>
    <dgm:cxn modelId="{464E245E-AA61-4CF8-9390-BE27A6299FA5}" type="presOf" srcId="{4985EA42-3E38-43FE-B628-F29635B18902}" destId="{48A2BAC1-767A-487F-BBED-F12C5CCD7AE3}" srcOrd="0" destOrd="0" presId="urn:microsoft.com/office/officeart/2008/layout/VerticalCurvedList"/>
    <dgm:cxn modelId="{6DFDCB9B-0D66-42D8-82EE-0361E9E615B0}" type="presOf" srcId="{B8D1C5BB-BF99-45A8-A026-69CA8014ECFD}" destId="{056512D8-64EC-4AD3-A5C6-95375FC08B60}" srcOrd="0" destOrd="0" presId="urn:microsoft.com/office/officeart/2008/layout/VerticalCurvedList"/>
    <dgm:cxn modelId="{0A4CFCA3-7523-4A96-B059-13EDB0A2A47A}" type="presOf" srcId="{0B773957-93FB-4AED-AC6E-9DBBE2D72AA7}" destId="{CE99FD65-3B18-4B7D-8E4F-A10C6590A52A}" srcOrd="0" destOrd="0" presId="urn:microsoft.com/office/officeart/2008/layout/VerticalCurvedList"/>
    <dgm:cxn modelId="{22223CA6-A050-412B-9C34-DAC6178463F2}" srcId="{0B773957-93FB-4AED-AC6E-9DBBE2D72AA7}" destId="{25468333-562E-45AC-8A9B-8B5A10F31792}" srcOrd="2" destOrd="0" parTransId="{CC06B807-7C51-4650-B8F1-85F3183E4F97}" sibTransId="{21720FB0-D1A8-4E91-9798-E2EB52BB94DC}"/>
    <dgm:cxn modelId="{921269C5-6BD3-4EB8-8926-82B9F5B96506}" srcId="{0B773957-93FB-4AED-AC6E-9DBBE2D72AA7}" destId="{B8D1C5BB-BF99-45A8-A026-69CA8014ECFD}" srcOrd="1" destOrd="0" parTransId="{3A85A6DB-D877-4A5F-A1E4-B5C250480079}" sibTransId="{0384E73A-A0E7-493B-A920-0368E0E8E2A3}"/>
    <dgm:cxn modelId="{49CE7AF7-63C4-4044-8C5D-9F7267C32DE8}" type="presParOf" srcId="{CE99FD65-3B18-4B7D-8E4F-A10C6590A52A}" destId="{7E5AEC56-2DDE-45F5-91B3-E9E88B1B8D69}" srcOrd="0" destOrd="0" presId="urn:microsoft.com/office/officeart/2008/layout/VerticalCurvedList"/>
    <dgm:cxn modelId="{A107261D-CC97-4351-9973-56DC9D799802}" type="presParOf" srcId="{7E5AEC56-2DDE-45F5-91B3-E9E88B1B8D69}" destId="{AE313ED3-36E0-4B52-A819-BFCDDF474405}" srcOrd="0" destOrd="0" presId="urn:microsoft.com/office/officeart/2008/layout/VerticalCurvedList"/>
    <dgm:cxn modelId="{945685ED-05B5-4582-BC69-6CF16F15D874}" type="presParOf" srcId="{AE313ED3-36E0-4B52-A819-BFCDDF474405}" destId="{50EC0F3A-5625-4B86-BD46-8D1A96106787}" srcOrd="0" destOrd="0" presId="urn:microsoft.com/office/officeart/2008/layout/VerticalCurvedList"/>
    <dgm:cxn modelId="{B77127AB-E147-448A-A91C-660956CBA388}" type="presParOf" srcId="{AE313ED3-36E0-4B52-A819-BFCDDF474405}" destId="{3E3C2DAE-5F19-475D-9CD0-B9408890E3D0}" srcOrd="1" destOrd="0" presId="urn:microsoft.com/office/officeart/2008/layout/VerticalCurvedList"/>
    <dgm:cxn modelId="{081C337C-34E0-4002-AF14-7135FF8C6BE8}" type="presParOf" srcId="{AE313ED3-36E0-4B52-A819-BFCDDF474405}" destId="{8193DDBD-DCA6-4A20-9D9E-AB36DE85EDBA}" srcOrd="2" destOrd="0" presId="urn:microsoft.com/office/officeart/2008/layout/VerticalCurvedList"/>
    <dgm:cxn modelId="{E86D1C99-5BC9-4207-B5FF-BC0895E60C06}" type="presParOf" srcId="{AE313ED3-36E0-4B52-A819-BFCDDF474405}" destId="{B844C787-C0C8-4588-8524-FD6627A8C59A}" srcOrd="3" destOrd="0" presId="urn:microsoft.com/office/officeart/2008/layout/VerticalCurvedList"/>
    <dgm:cxn modelId="{E609B9BE-355D-4130-9D6F-5FB9C940174D}" type="presParOf" srcId="{7E5AEC56-2DDE-45F5-91B3-E9E88B1B8D69}" destId="{48A2BAC1-767A-487F-BBED-F12C5CCD7AE3}" srcOrd="1" destOrd="0" presId="urn:microsoft.com/office/officeart/2008/layout/VerticalCurvedList"/>
    <dgm:cxn modelId="{86D70E5F-09C2-46C3-B6BC-3DE8B5D445A0}" type="presParOf" srcId="{7E5AEC56-2DDE-45F5-91B3-E9E88B1B8D69}" destId="{98010974-0160-4B7F-985D-7475EB61D8D0}" srcOrd="2" destOrd="0" presId="urn:microsoft.com/office/officeart/2008/layout/VerticalCurvedList"/>
    <dgm:cxn modelId="{4CCBAF78-1C84-4A74-8203-A963567A577D}" type="presParOf" srcId="{98010974-0160-4B7F-985D-7475EB61D8D0}" destId="{86B524D8-6BAD-40AD-BAFA-A84F4FAA3070}" srcOrd="0" destOrd="0" presId="urn:microsoft.com/office/officeart/2008/layout/VerticalCurvedList"/>
    <dgm:cxn modelId="{B3855404-3A0C-4B66-B2C4-B3E8850F3DB0}" type="presParOf" srcId="{7E5AEC56-2DDE-45F5-91B3-E9E88B1B8D69}" destId="{056512D8-64EC-4AD3-A5C6-95375FC08B60}" srcOrd="3" destOrd="0" presId="urn:microsoft.com/office/officeart/2008/layout/VerticalCurvedList"/>
    <dgm:cxn modelId="{545BD8A7-DF9F-428E-9580-2FC56B1F86A6}" type="presParOf" srcId="{7E5AEC56-2DDE-45F5-91B3-E9E88B1B8D69}" destId="{437411B3-1A88-46DD-98E8-43B2B81796EC}" srcOrd="4" destOrd="0" presId="urn:microsoft.com/office/officeart/2008/layout/VerticalCurvedList"/>
    <dgm:cxn modelId="{31EF1924-204C-4E0A-8D6C-A790EC7A36F2}" type="presParOf" srcId="{437411B3-1A88-46DD-98E8-43B2B81796EC}" destId="{5ADA7487-9F2E-49A0-8853-EAB2BA14F475}" srcOrd="0" destOrd="0" presId="urn:microsoft.com/office/officeart/2008/layout/VerticalCurvedList"/>
    <dgm:cxn modelId="{2036CD68-D5C2-488B-A129-695AF258AECF}" type="presParOf" srcId="{7E5AEC56-2DDE-45F5-91B3-E9E88B1B8D69}" destId="{E836BD6C-36C9-4914-9344-ABD7AD330762}" srcOrd="5" destOrd="0" presId="urn:microsoft.com/office/officeart/2008/layout/VerticalCurvedList"/>
    <dgm:cxn modelId="{58B8BCA0-903B-4196-B51D-F4D0E7A2CB9D}" type="presParOf" srcId="{7E5AEC56-2DDE-45F5-91B3-E9E88B1B8D69}" destId="{B26BB4F4-C2E9-4147-824A-C4FA93C96709}" srcOrd="6" destOrd="0" presId="urn:microsoft.com/office/officeart/2008/layout/VerticalCurvedList"/>
    <dgm:cxn modelId="{4BD9D5E3-1BBB-4E01-B878-C5EBC1CC16D5}" type="presParOf" srcId="{B26BB4F4-C2E9-4147-824A-C4FA93C96709}" destId="{84F61A80-12D5-4C53-8BA1-896ADBFA386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EE7085-F05A-4AD2-8702-DDE1F1732955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53C4DC5D-1B94-411C-9D4E-D4F7BA833AB4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Внесение информации в раздел </a:t>
          </a:r>
        </a:p>
        <a:p>
          <a:r>
            <a:rPr lang="ru-RU" sz="1600" dirty="0">
              <a:solidFill>
                <a:schemeClr val="tx1"/>
              </a:solidFill>
            </a:rPr>
            <a:t>«Участие класса в мероприятиях»</a:t>
          </a:r>
        </a:p>
      </dgm:t>
    </dgm:pt>
    <dgm:pt modelId="{6A2F3E95-369F-4936-AFFD-D6CB469A91C6}" cxnId="{D4E58091-1788-4A76-BF8D-D2A52A28B80D}" type="parTrans">
      <dgm:prSet/>
      <dgm:spPr/>
      <dgm:t>
        <a:bodyPr/>
        <a:lstStyle/>
        <a:p>
          <a:endParaRPr lang="ru-RU"/>
        </a:p>
      </dgm:t>
    </dgm:pt>
    <dgm:pt modelId="{0EF56604-80D3-488A-BFDA-64AD0124A740}" cxnId="{D4E58091-1788-4A76-BF8D-D2A52A28B80D}" type="sibTrans">
      <dgm:prSet/>
      <dgm:spPr/>
      <dgm:t>
        <a:bodyPr/>
        <a:lstStyle/>
        <a:p>
          <a:endParaRPr lang="ru-RU"/>
        </a:p>
      </dgm:t>
    </dgm:pt>
    <dgm:pt modelId="{A9363FC0-63D2-4EAC-9F64-6AE6C80BFCE9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Внесение информации в раздел</a:t>
          </a:r>
        </a:p>
        <a:p>
          <a:r>
            <a:rPr lang="ru-RU" sz="1600" dirty="0">
              <a:solidFill>
                <a:schemeClr val="tx1"/>
              </a:solidFill>
            </a:rPr>
            <a:t> «Посещение учреждений дополнительного образования, учреждений культуры, поездки, экскурсии»</a:t>
          </a:r>
        </a:p>
      </dgm:t>
    </dgm:pt>
    <dgm:pt modelId="{575C6F5B-5569-4FD0-A8F7-9EA586BA3D4C}" cxnId="{F9688FCB-08A5-4EE3-8EB0-2C1293AFA1DB}" type="parTrans">
      <dgm:prSet/>
      <dgm:spPr/>
      <dgm:t>
        <a:bodyPr/>
        <a:lstStyle/>
        <a:p>
          <a:endParaRPr lang="ru-RU"/>
        </a:p>
      </dgm:t>
    </dgm:pt>
    <dgm:pt modelId="{550F4478-7C60-41D9-8517-0C76A8B71B0A}" cxnId="{F9688FCB-08A5-4EE3-8EB0-2C1293AFA1DB}" type="sibTrans">
      <dgm:prSet/>
      <dgm:spPr/>
      <dgm:t>
        <a:bodyPr/>
        <a:lstStyle/>
        <a:p>
          <a:endParaRPr lang="ru-RU"/>
        </a:p>
      </dgm:t>
    </dgm:pt>
    <dgm:pt modelId="{D0652147-7CB9-4FE8-86CF-F07A2BD146C2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Внесение информации в раздел </a:t>
          </a:r>
        </a:p>
        <a:p>
          <a:r>
            <a:rPr lang="ru-RU" sz="1600" dirty="0">
              <a:solidFill>
                <a:schemeClr val="tx1"/>
              </a:solidFill>
            </a:rPr>
            <a:t>«Работа с семьёй»</a:t>
          </a:r>
        </a:p>
      </dgm:t>
    </dgm:pt>
    <dgm:pt modelId="{0C64E550-5D7D-46E2-9DE4-6B3C6136D189}" cxnId="{F8738BCA-5589-42CA-A5F1-05D42DAA79B5}" type="parTrans">
      <dgm:prSet/>
      <dgm:spPr/>
      <dgm:t>
        <a:bodyPr/>
        <a:lstStyle/>
        <a:p>
          <a:endParaRPr lang="ru-RU"/>
        </a:p>
      </dgm:t>
    </dgm:pt>
    <dgm:pt modelId="{ECF7EF63-22E2-42DF-9349-A88BCEAFF8B3}" cxnId="{F8738BCA-5589-42CA-A5F1-05D42DAA79B5}" type="sibTrans">
      <dgm:prSet/>
      <dgm:spPr/>
      <dgm:t>
        <a:bodyPr/>
        <a:lstStyle/>
        <a:p>
          <a:endParaRPr lang="ru-RU"/>
        </a:p>
      </dgm:t>
    </dgm:pt>
    <dgm:pt modelId="{B9A7ACEB-34B2-43D2-BE4A-4C83C24A7B9E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Внесение информации в раздел </a:t>
          </a:r>
        </a:p>
        <a:p>
          <a:r>
            <a:rPr lang="ru-RU" sz="1600" dirty="0">
              <a:solidFill>
                <a:schemeClr val="tx1"/>
              </a:solidFill>
            </a:rPr>
            <a:t>«Социально-психологическое взаимодействие»</a:t>
          </a:r>
        </a:p>
      </dgm:t>
    </dgm:pt>
    <dgm:pt modelId="{0B4CDDA1-83F6-47AF-9519-4EA5DB96A441}" cxnId="{53519AFE-22E9-489A-8A2A-3263D2139267}" type="parTrans">
      <dgm:prSet/>
      <dgm:spPr/>
      <dgm:t>
        <a:bodyPr/>
        <a:lstStyle/>
        <a:p>
          <a:endParaRPr lang="ru-RU"/>
        </a:p>
      </dgm:t>
    </dgm:pt>
    <dgm:pt modelId="{81A82921-00A5-49AA-AB82-2C7230B2A257}" cxnId="{53519AFE-22E9-489A-8A2A-3263D2139267}" type="sibTrans">
      <dgm:prSet/>
      <dgm:spPr/>
      <dgm:t>
        <a:bodyPr/>
        <a:lstStyle/>
        <a:p>
          <a:endParaRPr lang="ru-RU"/>
        </a:p>
      </dgm:t>
    </dgm:pt>
    <dgm:pt modelId="{B98DCCCF-58DC-4181-A121-7F1C22CE62B7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>
              <a:solidFill>
                <a:schemeClr val="tx1"/>
              </a:solidFill>
            </a:rPr>
            <a:t>Внесение информации в раздел </a:t>
          </a:r>
        </a:p>
        <a:p>
          <a:r>
            <a:rPr lang="ru-RU" sz="1600" dirty="0">
              <a:solidFill>
                <a:schemeClr val="tx1"/>
              </a:solidFill>
            </a:rPr>
            <a:t>«Работа с активистами»</a:t>
          </a:r>
        </a:p>
      </dgm:t>
    </dgm:pt>
    <dgm:pt modelId="{4AFEC4CC-97A7-416C-9580-B42E02072B64}" cxnId="{B2EBF24A-A26D-4203-95D6-D2863C418EB5}" type="parTrans">
      <dgm:prSet/>
      <dgm:spPr/>
      <dgm:t>
        <a:bodyPr/>
        <a:lstStyle/>
        <a:p>
          <a:endParaRPr lang="ru-RU"/>
        </a:p>
      </dgm:t>
    </dgm:pt>
    <dgm:pt modelId="{4E6F26AE-46E7-46F4-A67A-4C5639D4141D}" cxnId="{B2EBF24A-A26D-4203-95D6-D2863C418EB5}" type="sibTrans">
      <dgm:prSet/>
      <dgm:spPr/>
      <dgm:t>
        <a:bodyPr/>
        <a:lstStyle/>
        <a:p>
          <a:endParaRPr lang="ru-RU"/>
        </a:p>
      </dgm:t>
    </dgm:pt>
    <dgm:pt modelId="{132F02D6-807B-4714-8876-B908FE4EF668}" type="pres">
      <dgm:prSet presAssocID="{FCEE7085-F05A-4AD2-8702-DDE1F1732955}" presName="linearFlow" presStyleCnt="0">
        <dgm:presLayoutVars>
          <dgm:dir/>
          <dgm:resizeHandles val="exact"/>
        </dgm:presLayoutVars>
      </dgm:prSet>
      <dgm:spPr/>
    </dgm:pt>
    <dgm:pt modelId="{58C6636D-B2BA-4870-93DB-5B91FA71FF2B}" type="pres">
      <dgm:prSet presAssocID="{53C4DC5D-1B94-411C-9D4E-D4F7BA833AB4}" presName="composite" presStyleCnt="0"/>
      <dgm:spPr/>
    </dgm:pt>
    <dgm:pt modelId="{D2BCB644-1B14-4E0C-B712-6CFDDC0B5CDE}" type="pres">
      <dgm:prSet presAssocID="{53C4DC5D-1B94-411C-9D4E-D4F7BA833AB4}" presName="imgShp" presStyleLbl="fgImgPlace1" presStyleIdx="0" presStyleCnt="5"/>
      <dgm:spPr/>
    </dgm:pt>
    <dgm:pt modelId="{3F09961D-0A95-455C-823F-494FA825334B}" type="pres">
      <dgm:prSet presAssocID="{53C4DC5D-1B94-411C-9D4E-D4F7BA833AB4}" presName="txShp" presStyleLbl="node1" presStyleIdx="0" presStyleCnt="5">
        <dgm:presLayoutVars>
          <dgm:bulletEnabled val="1"/>
        </dgm:presLayoutVars>
      </dgm:prSet>
      <dgm:spPr/>
    </dgm:pt>
    <dgm:pt modelId="{F458C7CB-7AF8-4563-92CE-4C31EA8887AD}" type="pres">
      <dgm:prSet presAssocID="{0EF56604-80D3-488A-BFDA-64AD0124A740}" presName="spacing" presStyleCnt="0"/>
      <dgm:spPr/>
    </dgm:pt>
    <dgm:pt modelId="{D751D0E7-B8EF-49A0-9677-463ECC54BF86}" type="pres">
      <dgm:prSet presAssocID="{A9363FC0-63D2-4EAC-9F64-6AE6C80BFCE9}" presName="composite" presStyleCnt="0"/>
      <dgm:spPr/>
    </dgm:pt>
    <dgm:pt modelId="{BB140937-DF0E-4BDC-8849-0E4311180F0C}" type="pres">
      <dgm:prSet presAssocID="{A9363FC0-63D2-4EAC-9F64-6AE6C80BFCE9}" presName="imgShp" presStyleLbl="fgImgPlace1" presStyleIdx="1" presStyleCnt="5"/>
      <dgm:spPr/>
    </dgm:pt>
    <dgm:pt modelId="{79647F42-9AF7-401F-8BE5-1C28CCA31F04}" type="pres">
      <dgm:prSet presAssocID="{A9363FC0-63D2-4EAC-9F64-6AE6C80BFCE9}" presName="txShp" presStyleLbl="node1" presStyleIdx="1" presStyleCnt="5">
        <dgm:presLayoutVars>
          <dgm:bulletEnabled val="1"/>
        </dgm:presLayoutVars>
      </dgm:prSet>
      <dgm:spPr/>
    </dgm:pt>
    <dgm:pt modelId="{A1D99D1C-1D1E-4CA7-83FC-AFB8FE1BBD0E}" type="pres">
      <dgm:prSet presAssocID="{550F4478-7C60-41D9-8517-0C76A8B71B0A}" presName="spacing" presStyleCnt="0"/>
      <dgm:spPr/>
    </dgm:pt>
    <dgm:pt modelId="{D134DAC9-F271-4E08-8045-202ABE40EC1F}" type="pres">
      <dgm:prSet presAssocID="{D0652147-7CB9-4FE8-86CF-F07A2BD146C2}" presName="composite" presStyleCnt="0"/>
      <dgm:spPr/>
    </dgm:pt>
    <dgm:pt modelId="{EAF617C5-FF57-416C-B2D4-B17213957AA9}" type="pres">
      <dgm:prSet presAssocID="{D0652147-7CB9-4FE8-86CF-F07A2BD146C2}" presName="imgShp" presStyleLbl="fgImgPlace1" presStyleIdx="2" presStyleCnt="5"/>
      <dgm:spPr/>
    </dgm:pt>
    <dgm:pt modelId="{3C8504F1-ED62-4205-8BA4-9094F7229487}" type="pres">
      <dgm:prSet presAssocID="{D0652147-7CB9-4FE8-86CF-F07A2BD146C2}" presName="txShp" presStyleLbl="node1" presStyleIdx="2" presStyleCnt="5">
        <dgm:presLayoutVars>
          <dgm:bulletEnabled val="1"/>
        </dgm:presLayoutVars>
      </dgm:prSet>
      <dgm:spPr/>
    </dgm:pt>
    <dgm:pt modelId="{B079E688-2005-417C-A216-02FB50847D24}" type="pres">
      <dgm:prSet presAssocID="{ECF7EF63-22E2-42DF-9349-A88BCEAFF8B3}" presName="spacing" presStyleCnt="0"/>
      <dgm:spPr/>
    </dgm:pt>
    <dgm:pt modelId="{0C32830A-FB57-4478-9831-CE62537233BD}" type="pres">
      <dgm:prSet presAssocID="{B9A7ACEB-34B2-43D2-BE4A-4C83C24A7B9E}" presName="composite" presStyleCnt="0"/>
      <dgm:spPr/>
    </dgm:pt>
    <dgm:pt modelId="{D845DD4C-A290-4837-AA13-974C5364C1FD}" type="pres">
      <dgm:prSet presAssocID="{B9A7ACEB-34B2-43D2-BE4A-4C83C24A7B9E}" presName="imgShp" presStyleLbl="fgImgPlace1" presStyleIdx="3" presStyleCnt="5"/>
      <dgm:spPr/>
    </dgm:pt>
    <dgm:pt modelId="{34E1F2E0-815B-4BDA-9895-D9BBADD98B9E}" type="pres">
      <dgm:prSet presAssocID="{B9A7ACEB-34B2-43D2-BE4A-4C83C24A7B9E}" presName="txShp" presStyleLbl="node1" presStyleIdx="3" presStyleCnt="5">
        <dgm:presLayoutVars>
          <dgm:bulletEnabled val="1"/>
        </dgm:presLayoutVars>
      </dgm:prSet>
      <dgm:spPr/>
    </dgm:pt>
    <dgm:pt modelId="{A95A9AB7-3C24-46D5-9D0F-5CB9256ADC9B}" type="pres">
      <dgm:prSet presAssocID="{81A82921-00A5-49AA-AB82-2C7230B2A257}" presName="spacing" presStyleCnt="0"/>
      <dgm:spPr/>
    </dgm:pt>
    <dgm:pt modelId="{AB35956C-6FBA-43F8-873A-D314E1A3C27D}" type="pres">
      <dgm:prSet presAssocID="{B98DCCCF-58DC-4181-A121-7F1C22CE62B7}" presName="composite" presStyleCnt="0"/>
      <dgm:spPr/>
    </dgm:pt>
    <dgm:pt modelId="{FEC9A27B-FD5E-4EE3-AC3C-C4F96E54A9F7}" type="pres">
      <dgm:prSet presAssocID="{B98DCCCF-58DC-4181-A121-7F1C22CE62B7}" presName="imgShp" presStyleLbl="fgImgPlace1" presStyleIdx="4" presStyleCnt="5"/>
      <dgm:spPr/>
    </dgm:pt>
    <dgm:pt modelId="{B3CD5AAA-A614-49C8-94AA-5BF770A75303}" type="pres">
      <dgm:prSet presAssocID="{B98DCCCF-58DC-4181-A121-7F1C22CE62B7}" presName="txShp" presStyleLbl="node1" presStyleIdx="4" presStyleCnt="5">
        <dgm:presLayoutVars>
          <dgm:bulletEnabled val="1"/>
        </dgm:presLayoutVars>
      </dgm:prSet>
      <dgm:spPr/>
    </dgm:pt>
  </dgm:ptLst>
  <dgm:cxnLst>
    <dgm:cxn modelId="{B2EBF24A-A26D-4203-95D6-D2863C418EB5}" srcId="{FCEE7085-F05A-4AD2-8702-DDE1F1732955}" destId="{B98DCCCF-58DC-4181-A121-7F1C22CE62B7}" srcOrd="4" destOrd="0" parTransId="{4AFEC4CC-97A7-416C-9580-B42E02072B64}" sibTransId="{4E6F26AE-46E7-46F4-A67A-4C5639D4141D}"/>
    <dgm:cxn modelId="{890CBF7F-5425-483B-8E72-2FC9E499113C}" type="presOf" srcId="{B98DCCCF-58DC-4181-A121-7F1C22CE62B7}" destId="{B3CD5AAA-A614-49C8-94AA-5BF770A75303}" srcOrd="0" destOrd="0" presId="urn:microsoft.com/office/officeart/2005/8/layout/vList3"/>
    <dgm:cxn modelId="{90B3FD86-C314-465E-9EA7-6AB0469A08AF}" type="presOf" srcId="{B9A7ACEB-34B2-43D2-BE4A-4C83C24A7B9E}" destId="{34E1F2E0-815B-4BDA-9895-D9BBADD98B9E}" srcOrd="0" destOrd="0" presId="urn:microsoft.com/office/officeart/2005/8/layout/vList3"/>
    <dgm:cxn modelId="{D4E58091-1788-4A76-BF8D-D2A52A28B80D}" srcId="{FCEE7085-F05A-4AD2-8702-DDE1F1732955}" destId="{53C4DC5D-1B94-411C-9D4E-D4F7BA833AB4}" srcOrd="0" destOrd="0" parTransId="{6A2F3E95-369F-4936-AFFD-D6CB469A91C6}" sibTransId="{0EF56604-80D3-488A-BFDA-64AD0124A740}"/>
    <dgm:cxn modelId="{B58CFBB8-8812-4831-B71B-D59D70C5FAF5}" type="presOf" srcId="{D0652147-7CB9-4FE8-86CF-F07A2BD146C2}" destId="{3C8504F1-ED62-4205-8BA4-9094F7229487}" srcOrd="0" destOrd="0" presId="urn:microsoft.com/office/officeart/2005/8/layout/vList3"/>
    <dgm:cxn modelId="{AA0532C4-BE90-4491-BB65-2438E3BEBAB1}" type="presOf" srcId="{FCEE7085-F05A-4AD2-8702-DDE1F1732955}" destId="{132F02D6-807B-4714-8876-B908FE4EF668}" srcOrd="0" destOrd="0" presId="urn:microsoft.com/office/officeart/2005/8/layout/vList3"/>
    <dgm:cxn modelId="{F8738BCA-5589-42CA-A5F1-05D42DAA79B5}" srcId="{FCEE7085-F05A-4AD2-8702-DDE1F1732955}" destId="{D0652147-7CB9-4FE8-86CF-F07A2BD146C2}" srcOrd="2" destOrd="0" parTransId="{0C64E550-5D7D-46E2-9DE4-6B3C6136D189}" sibTransId="{ECF7EF63-22E2-42DF-9349-A88BCEAFF8B3}"/>
    <dgm:cxn modelId="{F9688FCB-08A5-4EE3-8EB0-2C1293AFA1DB}" srcId="{FCEE7085-F05A-4AD2-8702-DDE1F1732955}" destId="{A9363FC0-63D2-4EAC-9F64-6AE6C80BFCE9}" srcOrd="1" destOrd="0" parTransId="{575C6F5B-5569-4FD0-A8F7-9EA586BA3D4C}" sibTransId="{550F4478-7C60-41D9-8517-0C76A8B71B0A}"/>
    <dgm:cxn modelId="{7693FDF7-B61B-4B2C-94EF-90DA8818D369}" type="presOf" srcId="{A9363FC0-63D2-4EAC-9F64-6AE6C80BFCE9}" destId="{79647F42-9AF7-401F-8BE5-1C28CCA31F04}" srcOrd="0" destOrd="0" presId="urn:microsoft.com/office/officeart/2005/8/layout/vList3"/>
    <dgm:cxn modelId="{B46F0EFB-86DD-4AEC-B26D-3532623109AD}" type="presOf" srcId="{53C4DC5D-1B94-411C-9D4E-D4F7BA833AB4}" destId="{3F09961D-0A95-455C-823F-494FA825334B}" srcOrd="0" destOrd="0" presId="urn:microsoft.com/office/officeart/2005/8/layout/vList3"/>
    <dgm:cxn modelId="{53519AFE-22E9-489A-8A2A-3263D2139267}" srcId="{FCEE7085-F05A-4AD2-8702-DDE1F1732955}" destId="{B9A7ACEB-34B2-43D2-BE4A-4C83C24A7B9E}" srcOrd="3" destOrd="0" parTransId="{0B4CDDA1-83F6-47AF-9519-4EA5DB96A441}" sibTransId="{81A82921-00A5-49AA-AB82-2C7230B2A257}"/>
    <dgm:cxn modelId="{F35DE396-22D8-4D3B-9443-DCC107C550B4}" type="presParOf" srcId="{132F02D6-807B-4714-8876-B908FE4EF668}" destId="{58C6636D-B2BA-4870-93DB-5B91FA71FF2B}" srcOrd="0" destOrd="0" presId="urn:microsoft.com/office/officeart/2005/8/layout/vList3"/>
    <dgm:cxn modelId="{C558517D-4588-4159-BF9F-D3922A64DD20}" type="presParOf" srcId="{58C6636D-B2BA-4870-93DB-5B91FA71FF2B}" destId="{D2BCB644-1B14-4E0C-B712-6CFDDC0B5CDE}" srcOrd="0" destOrd="0" presId="urn:microsoft.com/office/officeart/2005/8/layout/vList3"/>
    <dgm:cxn modelId="{28F2FB73-3AE4-4FFC-AD59-673CA470CB8B}" type="presParOf" srcId="{58C6636D-B2BA-4870-93DB-5B91FA71FF2B}" destId="{3F09961D-0A95-455C-823F-494FA825334B}" srcOrd="1" destOrd="0" presId="urn:microsoft.com/office/officeart/2005/8/layout/vList3"/>
    <dgm:cxn modelId="{EDBDA9E4-468F-4A6B-BFF8-FA1A6E677BF4}" type="presParOf" srcId="{132F02D6-807B-4714-8876-B908FE4EF668}" destId="{F458C7CB-7AF8-4563-92CE-4C31EA8887AD}" srcOrd="1" destOrd="0" presId="urn:microsoft.com/office/officeart/2005/8/layout/vList3"/>
    <dgm:cxn modelId="{185D37BF-3C06-431F-85B5-C16C0763A0FA}" type="presParOf" srcId="{132F02D6-807B-4714-8876-B908FE4EF668}" destId="{D751D0E7-B8EF-49A0-9677-463ECC54BF86}" srcOrd="2" destOrd="0" presId="urn:microsoft.com/office/officeart/2005/8/layout/vList3"/>
    <dgm:cxn modelId="{E201A258-B58E-4414-9AB4-C29EE1458338}" type="presParOf" srcId="{D751D0E7-B8EF-49A0-9677-463ECC54BF86}" destId="{BB140937-DF0E-4BDC-8849-0E4311180F0C}" srcOrd="0" destOrd="0" presId="urn:microsoft.com/office/officeart/2005/8/layout/vList3"/>
    <dgm:cxn modelId="{63690625-9C21-4EFA-907A-B8FAA36369A8}" type="presParOf" srcId="{D751D0E7-B8EF-49A0-9677-463ECC54BF86}" destId="{79647F42-9AF7-401F-8BE5-1C28CCA31F04}" srcOrd="1" destOrd="0" presId="urn:microsoft.com/office/officeart/2005/8/layout/vList3"/>
    <dgm:cxn modelId="{7B6F2FF2-3782-4739-902E-54D7B419A7C0}" type="presParOf" srcId="{132F02D6-807B-4714-8876-B908FE4EF668}" destId="{A1D99D1C-1D1E-4CA7-83FC-AFB8FE1BBD0E}" srcOrd="3" destOrd="0" presId="urn:microsoft.com/office/officeart/2005/8/layout/vList3"/>
    <dgm:cxn modelId="{E3510D7A-F017-4DCF-9EB0-236D9FF3003B}" type="presParOf" srcId="{132F02D6-807B-4714-8876-B908FE4EF668}" destId="{D134DAC9-F271-4E08-8045-202ABE40EC1F}" srcOrd="4" destOrd="0" presId="urn:microsoft.com/office/officeart/2005/8/layout/vList3"/>
    <dgm:cxn modelId="{30852325-28CC-41DC-8F37-D693FF92A406}" type="presParOf" srcId="{D134DAC9-F271-4E08-8045-202ABE40EC1F}" destId="{EAF617C5-FF57-416C-B2D4-B17213957AA9}" srcOrd="0" destOrd="0" presId="urn:microsoft.com/office/officeart/2005/8/layout/vList3"/>
    <dgm:cxn modelId="{EFB21FD7-6137-443A-BBC3-A378AF815DC7}" type="presParOf" srcId="{D134DAC9-F271-4E08-8045-202ABE40EC1F}" destId="{3C8504F1-ED62-4205-8BA4-9094F7229487}" srcOrd="1" destOrd="0" presId="urn:microsoft.com/office/officeart/2005/8/layout/vList3"/>
    <dgm:cxn modelId="{4806B798-F462-4945-98DC-82B606C26F4C}" type="presParOf" srcId="{132F02D6-807B-4714-8876-B908FE4EF668}" destId="{B079E688-2005-417C-A216-02FB50847D24}" srcOrd="5" destOrd="0" presId="urn:microsoft.com/office/officeart/2005/8/layout/vList3"/>
    <dgm:cxn modelId="{D84F3F17-B03B-4B7A-B38D-834CD833973E}" type="presParOf" srcId="{132F02D6-807B-4714-8876-B908FE4EF668}" destId="{0C32830A-FB57-4478-9831-CE62537233BD}" srcOrd="6" destOrd="0" presId="urn:microsoft.com/office/officeart/2005/8/layout/vList3"/>
    <dgm:cxn modelId="{FD9FA38C-8942-4B49-BBAB-95EAAE46915D}" type="presParOf" srcId="{0C32830A-FB57-4478-9831-CE62537233BD}" destId="{D845DD4C-A290-4837-AA13-974C5364C1FD}" srcOrd="0" destOrd="0" presId="urn:microsoft.com/office/officeart/2005/8/layout/vList3"/>
    <dgm:cxn modelId="{73720530-E4BF-45AC-B7E0-BF8526EB09D6}" type="presParOf" srcId="{0C32830A-FB57-4478-9831-CE62537233BD}" destId="{34E1F2E0-815B-4BDA-9895-D9BBADD98B9E}" srcOrd="1" destOrd="0" presId="urn:microsoft.com/office/officeart/2005/8/layout/vList3"/>
    <dgm:cxn modelId="{CEB867E2-B483-4B32-AFE6-94B99A4D1049}" type="presParOf" srcId="{132F02D6-807B-4714-8876-B908FE4EF668}" destId="{A95A9AB7-3C24-46D5-9D0F-5CB9256ADC9B}" srcOrd="7" destOrd="0" presId="urn:microsoft.com/office/officeart/2005/8/layout/vList3"/>
    <dgm:cxn modelId="{373EE813-359A-4BD2-82C6-9F401DC78AE1}" type="presParOf" srcId="{132F02D6-807B-4714-8876-B908FE4EF668}" destId="{AB35956C-6FBA-43F8-873A-D314E1A3C27D}" srcOrd="8" destOrd="0" presId="urn:microsoft.com/office/officeart/2005/8/layout/vList3"/>
    <dgm:cxn modelId="{59E23B40-CB6D-4138-8C11-9126F359F6A8}" type="presParOf" srcId="{AB35956C-6FBA-43F8-873A-D314E1A3C27D}" destId="{FEC9A27B-FD5E-4EE3-AC3C-C4F96E54A9F7}" srcOrd="0" destOrd="0" presId="urn:microsoft.com/office/officeart/2005/8/layout/vList3"/>
    <dgm:cxn modelId="{3925814C-CC16-42D9-A3BD-40D494594235}" type="presParOf" srcId="{AB35956C-6FBA-43F8-873A-D314E1A3C27D}" destId="{B3CD5AAA-A614-49C8-94AA-5BF770A7530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10873208" cy="5272360"/>
        <a:chOff x="0" y="0"/>
        <a:chExt cx="10873208" cy="5272360"/>
      </a:xfrm>
    </dsp:grpSpPr>
    <dsp:sp modelId="{811806F1-FE1D-477A-9E2B-202833693607}">
      <dsp:nvSpPr>
        <dsp:cNvPr id="4" name="Пятиугольник 3"/>
        <dsp:cNvSpPr/>
      </dsp:nvSpPr>
      <dsp:spPr bwMode="white">
        <a:xfrm rot="10800000">
          <a:off x="1956451" y="0"/>
          <a:ext cx="7230683" cy="540755"/>
        </a:xfrm>
        <a:prstGeom prst="homePlate">
          <a:avLst/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rot="10800000" lIns="238457" tIns="64769" rIns="120904" bIns="6476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Консультация классных руководителей по отчёту</a:t>
          </a:r>
          <a:endParaRPr lang="ru-RU" sz="1700" dirty="0">
            <a:solidFill>
              <a:schemeClr val="tx1"/>
            </a:solidFill>
          </a:endParaRPr>
        </a:p>
      </dsp:txBody>
      <dsp:txXfrm rot="10800000">
        <a:off x="1956451" y="0"/>
        <a:ext cx="7230683" cy="540755"/>
      </dsp:txXfrm>
    </dsp:sp>
    <dsp:sp modelId="{4463588F-AB25-4C5E-BE0F-EF3E693EFB4D}">
      <dsp:nvSpPr>
        <dsp:cNvPr id="3" name="Овал 2"/>
        <dsp:cNvSpPr/>
      </dsp:nvSpPr>
      <dsp:spPr bwMode="white">
        <a:xfrm>
          <a:off x="1686074" y="0"/>
          <a:ext cx="540755" cy="540755"/>
        </a:xfrm>
        <a:prstGeom prst="ellipse">
          <a:avLst/>
        </a:prstGeom>
        <a:sp3d z="300000"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>
            <a:tint val="50000"/>
          </a:schemeClr>
        </a:fillRef>
        <a:effectRef idx="1">
          <a:scrgbClr r="0" g="0" b="0"/>
        </a:effectRef>
        <a:fontRef idx="minor"/>
      </dsp:style>
      <dsp:txXfrm>
        <a:off x="1686074" y="0"/>
        <a:ext cx="540755" cy="540755"/>
      </dsp:txXfrm>
    </dsp:sp>
    <dsp:sp modelId="{F0F4E073-CB0E-4909-B11C-B33CC8B595D8}">
      <dsp:nvSpPr>
        <dsp:cNvPr id="6" name="Пятиугольник 5"/>
        <dsp:cNvSpPr/>
      </dsp:nvSpPr>
      <dsp:spPr bwMode="white">
        <a:xfrm rot="10800000">
          <a:off x="1956451" y="675944"/>
          <a:ext cx="7230683" cy="540755"/>
        </a:xfrm>
        <a:prstGeom prst="homePlate">
          <a:avLst/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rot="10800000" lIns="238457" tIns="64769" rIns="120904" bIns="6476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Работа с ЭЖ (поиск информации учебные достижения учащихся)</a:t>
          </a:r>
          <a:endParaRPr lang="ru-RU" sz="1700" dirty="0">
            <a:solidFill>
              <a:schemeClr val="tx1"/>
            </a:solidFill>
          </a:endParaRPr>
        </a:p>
      </dsp:txBody>
      <dsp:txXfrm rot="10800000">
        <a:off x="1956451" y="675944"/>
        <a:ext cx="7230683" cy="540755"/>
      </dsp:txXfrm>
    </dsp:sp>
    <dsp:sp modelId="{04FABF99-1063-4401-A145-01610963CE7E}">
      <dsp:nvSpPr>
        <dsp:cNvPr id="5" name="Овал 4"/>
        <dsp:cNvSpPr/>
      </dsp:nvSpPr>
      <dsp:spPr bwMode="white">
        <a:xfrm>
          <a:off x="1686074" y="675944"/>
          <a:ext cx="540755" cy="540755"/>
        </a:xfrm>
        <a:prstGeom prst="ellipse">
          <a:avLst/>
        </a:prstGeom>
        <a:sp3d z="300000"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>
            <a:tint val="50000"/>
          </a:schemeClr>
        </a:fillRef>
        <a:effectRef idx="1">
          <a:scrgbClr r="0" g="0" b="0"/>
        </a:effectRef>
        <a:fontRef idx="minor"/>
      </dsp:style>
      <dsp:txXfrm>
        <a:off x="1686074" y="675944"/>
        <a:ext cx="540755" cy="540755"/>
      </dsp:txXfrm>
    </dsp:sp>
    <dsp:sp modelId="{4F897AC5-7450-4D21-B6A1-74C24DB5DABF}">
      <dsp:nvSpPr>
        <dsp:cNvPr id="8" name="Пятиугольник 7"/>
        <dsp:cNvSpPr/>
      </dsp:nvSpPr>
      <dsp:spPr bwMode="white">
        <a:xfrm rot="10800000">
          <a:off x="1956451" y="1351887"/>
          <a:ext cx="7230683" cy="540755"/>
        </a:xfrm>
        <a:prstGeom prst="homePlate">
          <a:avLst/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rot="10800000" lIns="238457" tIns="64769" rIns="120904" bIns="6476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Заполнение таблицы «Участие класса в городских, общешкольных мероприятиях»</a:t>
          </a:r>
          <a:endParaRPr lang="ru-RU" sz="1700" dirty="0">
            <a:solidFill>
              <a:schemeClr val="tx1"/>
            </a:solidFill>
          </a:endParaRPr>
        </a:p>
      </dsp:txBody>
      <dsp:txXfrm rot="10800000">
        <a:off x="1956451" y="1351887"/>
        <a:ext cx="7230683" cy="540755"/>
      </dsp:txXfrm>
    </dsp:sp>
    <dsp:sp modelId="{A1CE88AA-D260-4EE5-9FDB-B1788EE40734}">
      <dsp:nvSpPr>
        <dsp:cNvPr id="7" name="Овал 6"/>
        <dsp:cNvSpPr/>
      </dsp:nvSpPr>
      <dsp:spPr bwMode="white">
        <a:xfrm>
          <a:off x="1686074" y="1351887"/>
          <a:ext cx="540755" cy="540755"/>
        </a:xfrm>
        <a:prstGeom prst="ellipse">
          <a:avLst/>
        </a:prstGeom>
        <a:sp3d z="300000"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>
            <a:tint val="50000"/>
          </a:schemeClr>
        </a:fillRef>
        <a:effectRef idx="1">
          <a:scrgbClr r="0" g="0" b="0"/>
        </a:effectRef>
        <a:fontRef idx="minor"/>
      </dsp:style>
      <dsp:txXfrm>
        <a:off x="1686074" y="1351887"/>
        <a:ext cx="540755" cy="540755"/>
      </dsp:txXfrm>
    </dsp:sp>
    <dsp:sp modelId="{A3F49BE7-40E2-4C4B-AB85-E462E20408E4}">
      <dsp:nvSpPr>
        <dsp:cNvPr id="10" name="Пятиугольник 9"/>
        <dsp:cNvSpPr/>
      </dsp:nvSpPr>
      <dsp:spPr bwMode="white">
        <a:xfrm rot="10800000">
          <a:off x="1956451" y="2027831"/>
          <a:ext cx="7230683" cy="540755"/>
        </a:xfrm>
        <a:prstGeom prst="homePlate">
          <a:avLst/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rot="10800000" lIns="238457" tIns="64769" rIns="120904" bIns="6476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Заполнение таблицы «Экскурсии»</a:t>
          </a:r>
          <a:endParaRPr lang="ru-RU" sz="1700" dirty="0">
            <a:solidFill>
              <a:schemeClr val="tx1"/>
            </a:solidFill>
          </a:endParaRPr>
        </a:p>
      </dsp:txBody>
      <dsp:txXfrm rot="10800000">
        <a:off x="1956451" y="2027831"/>
        <a:ext cx="7230683" cy="540755"/>
      </dsp:txXfrm>
    </dsp:sp>
    <dsp:sp modelId="{30457651-ADA1-4279-86F8-A477C3A6FC6F}">
      <dsp:nvSpPr>
        <dsp:cNvPr id="9" name="Овал 8"/>
        <dsp:cNvSpPr/>
      </dsp:nvSpPr>
      <dsp:spPr bwMode="white">
        <a:xfrm>
          <a:off x="1686074" y="2027831"/>
          <a:ext cx="540755" cy="540755"/>
        </a:xfrm>
        <a:prstGeom prst="ellipse">
          <a:avLst/>
        </a:prstGeom>
        <a:sp3d z="300000"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>
            <a:tint val="50000"/>
          </a:schemeClr>
        </a:fillRef>
        <a:effectRef idx="1">
          <a:scrgbClr r="0" g="0" b="0"/>
        </a:effectRef>
        <a:fontRef idx="minor"/>
      </dsp:style>
      <dsp:txXfrm>
        <a:off x="1686074" y="2027831"/>
        <a:ext cx="540755" cy="540755"/>
      </dsp:txXfrm>
    </dsp:sp>
    <dsp:sp modelId="{5E4F90B9-DA3E-4AA9-9622-05B8FD68D0E3}">
      <dsp:nvSpPr>
        <dsp:cNvPr id="12" name="Пятиугольник 11"/>
        <dsp:cNvSpPr/>
      </dsp:nvSpPr>
      <dsp:spPr bwMode="white">
        <a:xfrm rot="10800000">
          <a:off x="1956451" y="2703774"/>
          <a:ext cx="7230683" cy="540755"/>
        </a:xfrm>
        <a:prstGeom prst="homePlate">
          <a:avLst/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rot="10800000" lIns="238457" tIns="64769" rIns="120904" bIns="6476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Заполнение таблицы «Классные часы» </a:t>
          </a:r>
          <a:endParaRPr lang="ru-RU" sz="1700" dirty="0">
            <a:solidFill>
              <a:schemeClr val="tx1"/>
            </a:solidFill>
          </a:endParaRPr>
        </a:p>
      </dsp:txBody>
      <dsp:txXfrm rot="10800000">
        <a:off x="1956451" y="2703774"/>
        <a:ext cx="7230683" cy="540755"/>
      </dsp:txXfrm>
    </dsp:sp>
    <dsp:sp modelId="{379E3EE4-EEAF-4D53-AC12-F5C0E62E4E6E}">
      <dsp:nvSpPr>
        <dsp:cNvPr id="11" name="Овал 10"/>
        <dsp:cNvSpPr/>
      </dsp:nvSpPr>
      <dsp:spPr bwMode="white">
        <a:xfrm>
          <a:off x="1686074" y="2703774"/>
          <a:ext cx="540755" cy="540755"/>
        </a:xfrm>
        <a:prstGeom prst="ellipse">
          <a:avLst/>
        </a:prstGeom>
        <a:sp3d z="300000"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>
            <a:tint val="50000"/>
          </a:schemeClr>
        </a:fillRef>
        <a:effectRef idx="1">
          <a:scrgbClr r="0" g="0" b="0"/>
        </a:effectRef>
        <a:fontRef idx="minor"/>
      </dsp:style>
      <dsp:txXfrm>
        <a:off x="1686074" y="2703774"/>
        <a:ext cx="540755" cy="540755"/>
      </dsp:txXfrm>
    </dsp:sp>
    <dsp:sp modelId="{3B2280EE-E4F4-400C-9687-566F3B6E930B}">
      <dsp:nvSpPr>
        <dsp:cNvPr id="14" name="Пятиугольник 13"/>
        <dsp:cNvSpPr/>
      </dsp:nvSpPr>
      <dsp:spPr bwMode="white">
        <a:xfrm rot="10800000">
          <a:off x="1956451" y="3379718"/>
          <a:ext cx="7230683" cy="540755"/>
        </a:xfrm>
        <a:prstGeom prst="homePlate">
          <a:avLst/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rot="10800000" vert="horz" wrap="square" lIns="238457" tIns="64769" rIns="120904" bIns="6476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Заполнение таблицы «Работа с обучающимися «группы риска»» </a:t>
          </a:r>
          <a:endParaRPr lang="ru-RU" sz="1700" dirty="0">
            <a:solidFill>
              <a:schemeClr val="tx1"/>
            </a:solidFill>
          </a:endParaRPr>
        </a:p>
      </dsp:txBody>
      <dsp:txXfrm rot="10800000">
        <a:off x="1956451" y="3379718"/>
        <a:ext cx="7230683" cy="540755"/>
      </dsp:txXfrm>
    </dsp:sp>
    <dsp:sp modelId="{CB2BC52D-3AFF-4838-94CD-5F17253EE455}">
      <dsp:nvSpPr>
        <dsp:cNvPr id="13" name="Овал 12"/>
        <dsp:cNvSpPr/>
      </dsp:nvSpPr>
      <dsp:spPr bwMode="white">
        <a:xfrm>
          <a:off x="1686074" y="3379718"/>
          <a:ext cx="540755" cy="540755"/>
        </a:xfrm>
        <a:prstGeom prst="ellipse">
          <a:avLst/>
        </a:prstGeom>
        <a:sp3d z="300000"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>
            <a:tint val="50000"/>
          </a:schemeClr>
        </a:fillRef>
        <a:effectRef idx="1">
          <a:scrgbClr r="0" g="0" b="0"/>
        </a:effectRef>
        <a:fontRef idx="minor"/>
      </dsp:style>
      <dsp:txXfrm>
        <a:off x="1686074" y="3379718"/>
        <a:ext cx="540755" cy="540755"/>
      </dsp:txXfrm>
    </dsp:sp>
    <dsp:sp modelId="{35726DFA-FD18-42BB-9EEF-0F382FD36BFA}">
      <dsp:nvSpPr>
        <dsp:cNvPr id="16" name="Пятиугольник 15"/>
        <dsp:cNvSpPr/>
      </dsp:nvSpPr>
      <dsp:spPr bwMode="white">
        <a:xfrm rot="10800000">
          <a:off x="1956451" y="4055662"/>
          <a:ext cx="7230683" cy="540755"/>
        </a:xfrm>
        <a:prstGeom prst="homePlate">
          <a:avLst/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rot="10800000" lIns="238457" tIns="64769" rIns="120904" bIns="6476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Заполнение таблицы «Мероприятия по безопасности жизнедеятельности» </a:t>
          </a:r>
          <a:endParaRPr lang="ru-RU" sz="1700" dirty="0">
            <a:solidFill>
              <a:schemeClr val="tx1"/>
            </a:solidFill>
          </a:endParaRPr>
        </a:p>
      </dsp:txBody>
      <dsp:txXfrm rot="10800000">
        <a:off x="1956451" y="4055662"/>
        <a:ext cx="7230683" cy="540755"/>
      </dsp:txXfrm>
    </dsp:sp>
    <dsp:sp modelId="{1464E0E5-27FF-44F1-B9E6-7E5C908D026A}">
      <dsp:nvSpPr>
        <dsp:cNvPr id="15" name="Овал 14"/>
        <dsp:cNvSpPr/>
      </dsp:nvSpPr>
      <dsp:spPr bwMode="white">
        <a:xfrm>
          <a:off x="1686074" y="4055662"/>
          <a:ext cx="540755" cy="540755"/>
        </a:xfrm>
        <a:prstGeom prst="ellipse">
          <a:avLst/>
        </a:prstGeom>
        <a:sp3d z="300000"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>
            <a:tint val="50000"/>
          </a:schemeClr>
        </a:fillRef>
        <a:effectRef idx="1">
          <a:scrgbClr r="0" g="0" b="0"/>
        </a:effectRef>
        <a:fontRef idx="minor"/>
      </dsp:style>
      <dsp:txXfrm>
        <a:off x="1686074" y="4055662"/>
        <a:ext cx="540755" cy="540755"/>
      </dsp:txXfrm>
    </dsp:sp>
    <dsp:sp modelId="{0463A8E4-48B1-497F-88B7-5B9E08126AFF}">
      <dsp:nvSpPr>
        <dsp:cNvPr id="18" name="Пятиугольник 17"/>
        <dsp:cNvSpPr/>
      </dsp:nvSpPr>
      <dsp:spPr bwMode="white">
        <a:xfrm rot="10800000">
          <a:off x="1956451" y="4731605"/>
          <a:ext cx="7230683" cy="540755"/>
        </a:xfrm>
        <a:prstGeom prst="homePlate">
          <a:avLst/>
        </a:prstGeom>
        <a:sp3d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rot="10800000" lIns="238457" tIns="64769" rIns="120904" bIns="6476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>
              <a:solidFill>
                <a:schemeClr val="tx1"/>
              </a:solidFill>
            </a:rPr>
            <a:t>Заполнение таблицы «Мероприятия по профилактики деструктивного поведения учащихся» </a:t>
          </a:r>
          <a:endParaRPr lang="ru-RU" sz="1700" dirty="0">
            <a:solidFill>
              <a:schemeClr val="tx1"/>
            </a:solidFill>
          </a:endParaRPr>
        </a:p>
      </dsp:txBody>
      <dsp:txXfrm rot="10800000">
        <a:off x="1956451" y="4731605"/>
        <a:ext cx="7230683" cy="540755"/>
      </dsp:txXfrm>
    </dsp:sp>
    <dsp:sp modelId="{2B22333B-696B-45F5-B0BE-0A29364EEAD2}">
      <dsp:nvSpPr>
        <dsp:cNvPr id="17" name="Овал 16"/>
        <dsp:cNvSpPr/>
      </dsp:nvSpPr>
      <dsp:spPr bwMode="white">
        <a:xfrm>
          <a:off x="1686074" y="4731605"/>
          <a:ext cx="540755" cy="540755"/>
        </a:xfrm>
        <a:prstGeom prst="ellipse">
          <a:avLst/>
        </a:prstGeom>
        <a:sp3d z="300000" contourW="19050" prstMaterial="metal">
          <a:bevelT w="88900" h="203200"/>
          <a:bevelB w="165100" h="254000"/>
        </a:sp3d>
      </dsp:spPr>
      <dsp:style>
        <a:lnRef idx="0">
          <a:schemeClr val="lt1"/>
        </a:lnRef>
        <a:fillRef idx="1">
          <a:schemeClr val="accent1">
            <a:tint val="50000"/>
          </a:schemeClr>
        </a:fillRef>
        <a:effectRef idx="1">
          <a:scrgbClr r="0" g="0" b="0"/>
        </a:effectRef>
        <a:fontRef idx="minor"/>
      </dsp:style>
      <dsp:txXfrm>
        <a:off x="1686074" y="4731605"/>
        <a:ext cx="540755" cy="5407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352928" cy="5216128"/>
        <a:chOff x="0" y="0"/>
        <a:chExt cx="8352928" cy="5216128"/>
      </a:xfrm>
    </dsp:grpSpPr>
    <dsp:sp modelId="{B0940BBB-EF41-4DF5-A8BD-613FEBEB0074}">
      <dsp:nvSpPr>
        <dsp:cNvPr id="3" name="Равнобедренный треугольник 2"/>
        <dsp:cNvSpPr/>
      </dsp:nvSpPr>
      <dsp:spPr bwMode="white">
        <a:xfrm>
          <a:off x="-126842" y="0"/>
          <a:ext cx="5216128" cy="5216128"/>
        </a:xfrm>
        <a:prstGeom prst="triangle">
          <a:avLst/>
        </a:prstGeom>
        <a:ln>
          <a:solidFill>
            <a:schemeClr val="tx1"/>
          </a:solidFill>
        </a:ln>
        <a:sp3d prstMaterial="translucentPowder">
          <a:bevelT w="127000" h="25400" prst="softRound"/>
        </a:sp3d>
      </dsp:spPr>
      <dsp:style>
        <a:lnRef idx="0">
          <a:schemeClr val="lt1"/>
        </a:lnRef>
        <a:fillRef idx="1">
          <a:schemeClr val="accent1">
            <a:shade val="50000"/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-126842" y="0"/>
        <a:ext cx="5216128" cy="5216128"/>
      </dsp:txXfrm>
    </dsp:sp>
    <dsp:sp modelId="{CE8C6B7E-CDF7-4AD4-8BFD-FBE452764D4B}">
      <dsp:nvSpPr>
        <dsp:cNvPr id="4" name="Скругленный прямоугольник 3"/>
        <dsp:cNvSpPr/>
      </dsp:nvSpPr>
      <dsp:spPr bwMode="white">
        <a:xfrm>
          <a:off x="2338144" y="521613"/>
          <a:ext cx="3676640" cy="700538"/>
        </a:xfrm>
        <a:prstGeom prst="roundRect">
          <a:avLst/>
        </a:prstGeom>
        <a:ln>
          <a:solidFill>
            <a:schemeClr val="tx1"/>
          </a:solidFill>
        </a:ln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>
            <a:shade val="50000"/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u="sng" baseline="0" dirty="0">
              <a:solidFill>
                <a:schemeClr val="dk1"/>
              </a:solidFill>
            </a:rPr>
            <a:t>Федеральный уровень</a:t>
          </a:r>
          <a:endParaRPr lang="ru-RU" sz="1800" u="sng" baseline="0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aseline="0" dirty="0">
              <a:solidFill>
                <a:schemeClr val="dk1"/>
              </a:solidFill>
            </a:rPr>
            <a:t>-</a:t>
          </a:r>
          <a:endParaRPr>
            <a:solidFill>
              <a:schemeClr val="dk1"/>
            </a:solidFill>
          </a:endParaRPr>
        </a:p>
      </dsp:txBody>
      <dsp:txXfrm>
        <a:off x="2338144" y="521613"/>
        <a:ext cx="3676640" cy="700538"/>
      </dsp:txXfrm>
    </dsp:sp>
    <dsp:sp modelId="{FD441F22-8806-491A-B5BD-4641BC326265}">
      <dsp:nvSpPr>
        <dsp:cNvPr id="5" name="Скругленный прямоугольник 4"/>
        <dsp:cNvSpPr/>
      </dsp:nvSpPr>
      <dsp:spPr bwMode="white">
        <a:xfrm>
          <a:off x="2359046" y="1408156"/>
          <a:ext cx="3634835" cy="681372"/>
        </a:xfrm>
        <a:prstGeom prst="roundRect">
          <a:avLst/>
        </a:prstGeom>
        <a:ln>
          <a:solidFill>
            <a:schemeClr val="tx1"/>
          </a:solidFill>
        </a:ln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>
            <a:shade val="50000"/>
            <a:hueOff val="-120000"/>
            <a:satOff val="16209"/>
            <a:lumOff val="20654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u="sng" dirty="0">
              <a:solidFill>
                <a:schemeClr val="dk1"/>
              </a:solidFill>
            </a:rPr>
            <a:t>Региональный уровень</a:t>
          </a:r>
          <a:endParaRPr lang="ru-RU" sz="1800" u="sng" dirty="0">
            <a:solidFill>
              <a:schemeClr val="dk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dirty="0">
              <a:solidFill>
                <a:schemeClr val="dk1"/>
              </a:solidFill>
            </a:rPr>
            <a:t>-</a:t>
          </a:r>
          <a:endParaRPr>
            <a:solidFill>
              <a:schemeClr val="dk1"/>
            </a:solidFill>
          </a:endParaRPr>
        </a:p>
      </dsp:txBody>
      <dsp:txXfrm>
        <a:off x="2359046" y="1408156"/>
        <a:ext cx="3634835" cy="681372"/>
      </dsp:txXfrm>
    </dsp:sp>
    <dsp:sp modelId="{574D8569-442D-4DF1-B1A9-B0427F3F0E68}">
      <dsp:nvSpPr>
        <dsp:cNvPr id="6" name="Скругленный прямоугольник 5"/>
        <dsp:cNvSpPr/>
      </dsp:nvSpPr>
      <dsp:spPr bwMode="white">
        <a:xfrm>
          <a:off x="1268447" y="2275532"/>
          <a:ext cx="5816035" cy="2232978"/>
        </a:xfrm>
        <a:prstGeom prst="roundRect">
          <a:avLst/>
        </a:prstGeom>
        <a:ln>
          <a:solidFill>
            <a:schemeClr val="tx1"/>
          </a:solidFill>
        </a:ln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>
            <a:tint val="55000"/>
            <a:hueOff val="60000"/>
            <a:satOff val="-8104"/>
            <a:lumOff val="-10326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endParaRPr lang="ru-RU" sz="1400" baseline="0" dirty="0">
            <a:solidFill>
              <a:schemeClr val="dk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endParaRPr lang="ru-RU" sz="1800" u="sng" baseline="0" dirty="0">
            <a:solidFill>
              <a:schemeClr val="dk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r>
            <a:rPr lang="ru-RU" sz="1800" u="sng" baseline="0" dirty="0">
              <a:solidFill>
                <a:schemeClr val="dk1"/>
              </a:solidFill>
            </a:rPr>
            <a:t>Проблемы внутри организации</a:t>
          </a:r>
          <a:endParaRPr lang="ru-RU" sz="1800" u="sng" baseline="0" dirty="0">
            <a:solidFill>
              <a:schemeClr val="dk1"/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r>
            <a:rPr lang="ru-RU" sz="1800" baseline="0" dirty="0">
              <a:solidFill>
                <a:schemeClr val="dk1"/>
              </a:solidFill>
            </a:rPr>
            <a:t>- Потеря данных из-за разобщённости информации</a:t>
          </a:r>
          <a:endParaRPr lang="ru-RU" sz="1800" baseline="0" dirty="0">
            <a:solidFill>
              <a:schemeClr val="dk1"/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r>
            <a:rPr lang="ru-RU" sz="1800" baseline="0" dirty="0">
              <a:solidFill>
                <a:schemeClr val="dk1"/>
              </a:solidFill>
            </a:rPr>
            <a:t>- Ошибки при заполнении таблиц</a:t>
          </a:r>
          <a:endParaRPr lang="ru-RU" sz="1800" baseline="0" dirty="0">
            <a:solidFill>
              <a:schemeClr val="dk1"/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</a:pPr>
          <a:r>
            <a:rPr lang="ru-RU" sz="1800" baseline="0" dirty="0">
              <a:solidFill>
                <a:schemeClr val="dk1"/>
              </a:solidFill>
            </a:rPr>
            <a:t>- </a:t>
          </a:r>
          <a:r>
            <a:rPr lang="ru-RU" sz="1800" dirty="0" err="1">
              <a:solidFill>
                <a:schemeClr val="dk1"/>
              </a:solidFill>
            </a:rPr>
            <a:t>Трудозатратный</a:t>
          </a:r>
          <a:r>
            <a:rPr lang="ru-RU" sz="1800" dirty="0">
              <a:solidFill>
                <a:schemeClr val="dk1"/>
              </a:solidFill>
            </a:rPr>
            <a:t> и трудоемкий процесс ввода информации </a:t>
          </a:r>
          <a:endParaRPr lang="ru-RU" sz="1800" baseline="0" dirty="0">
            <a:solidFill>
              <a:schemeClr val="dk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endParaRPr lang="ru-RU" sz="1400" baseline="0" dirty="0">
            <a:solidFill>
              <a:schemeClr val="dk1"/>
            </a:solidFill>
          </a:endParaRP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dirty="0">
            <a:solidFill>
              <a:schemeClr val="dk1"/>
            </a:solidFill>
          </a:endParaRPr>
        </a:p>
      </dsp:txBody>
      <dsp:txXfrm>
        <a:off x="1268447" y="2275532"/>
        <a:ext cx="5816035" cy="2232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903890" cy="5272360"/>
        <a:chOff x="0" y="0"/>
        <a:chExt cx="8903890" cy="5272360"/>
      </a:xfrm>
    </dsp:grpSpPr>
    <dsp:sp modelId="{3E3C2DAE-5F19-475D-9CD0-B9408890E3D0}">
      <dsp:nvSpPr>
        <dsp:cNvPr id="4" name="Арка 3"/>
        <dsp:cNvSpPr/>
      </dsp:nvSpPr>
      <dsp:spPr bwMode="white">
        <a:xfrm>
          <a:off x="-5899781" y="-924846"/>
          <a:ext cx="7122052" cy="7122052"/>
        </a:xfrm>
        <a:prstGeom prst="blockArc">
          <a:avLst>
            <a:gd name="adj1" fmla="val 18900000"/>
            <a:gd name="adj2" fmla="val 2700000"/>
            <a:gd name="adj3" fmla="val 254"/>
          </a:avLst>
        </a:pr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-5899781" y="-924846"/>
        <a:ext cx="7122052" cy="7122052"/>
      </dsp:txXfrm>
    </dsp:sp>
    <dsp:sp modelId="{48A2BAC1-767A-487F-BBED-F12C5CCD7AE3}">
      <dsp:nvSpPr>
        <dsp:cNvPr id="7" name="Прямоугольник 6"/>
        <dsp:cNvSpPr/>
      </dsp:nvSpPr>
      <dsp:spPr bwMode="white">
        <a:xfrm>
          <a:off x="804562" y="527236"/>
          <a:ext cx="8099328" cy="1054472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36987" tIns="68580" rIns="68580" bIns="685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Ввод информации с использованием функции «быстрого выбора ответов» </a:t>
          </a:r>
        </a:p>
      </dsp:txBody>
      <dsp:txXfrm>
        <a:off x="804562" y="527236"/>
        <a:ext cx="8099328" cy="1054472"/>
      </dsp:txXfrm>
    </dsp:sp>
    <dsp:sp modelId="{86B524D8-6BAD-40AD-BAFA-A84F4FAA3070}">
      <dsp:nvSpPr>
        <dsp:cNvPr id="8" name="Овал 7"/>
        <dsp:cNvSpPr/>
      </dsp:nvSpPr>
      <dsp:spPr bwMode="white">
        <a:xfrm>
          <a:off x="145517" y="395427"/>
          <a:ext cx="1318090" cy="1318090"/>
        </a:xfrm>
        <a:prstGeom prst="ellipse">
          <a:avLst/>
        </a:prstGeom>
        <a:blipFill rotWithShape="0">
          <a:blip r:embed="rId1"/>
          <a:srcRect/>
          <a:stretch>
            <a:fillRect l="-14000" r="-14000"/>
          </a:stretch>
        </a:blipFill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145517" y="395427"/>
        <a:ext cx="1318090" cy="1318090"/>
      </dsp:txXfrm>
    </dsp:sp>
    <dsp:sp modelId="{056512D8-64EC-4AD3-A5C6-95375FC08B60}">
      <dsp:nvSpPr>
        <dsp:cNvPr id="9" name="Прямоугольник 8"/>
        <dsp:cNvSpPr/>
      </dsp:nvSpPr>
      <dsp:spPr bwMode="white">
        <a:xfrm>
          <a:off x="1187863" y="2108944"/>
          <a:ext cx="7716027" cy="1054472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36987" tIns="68580" rIns="68580" bIns="685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Экономия времени работников образовательной организации.</a:t>
          </a:r>
        </a:p>
      </dsp:txBody>
      <dsp:txXfrm>
        <a:off x="1187863" y="2108944"/>
        <a:ext cx="7716027" cy="1054472"/>
      </dsp:txXfrm>
    </dsp:sp>
    <dsp:sp modelId="{5ADA7487-9F2E-49A0-8853-EAB2BA14F475}">
      <dsp:nvSpPr>
        <dsp:cNvPr id="10" name="Овал 9"/>
        <dsp:cNvSpPr/>
      </dsp:nvSpPr>
      <dsp:spPr bwMode="white">
        <a:xfrm>
          <a:off x="528818" y="1977135"/>
          <a:ext cx="1318090" cy="1318090"/>
        </a:xfrm>
        <a:prstGeom prst="ellipse">
          <a:avLst/>
        </a:prstGeom>
        <a:blipFill rotWithShape="0">
          <a:blip r:embed="rId2"/>
          <a:srcRect/>
          <a:stretch>
            <a:fillRect t="-1000" b="-1000"/>
          </a:stretch>
        </a:blipFill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528818" y="1977135"/>
        <a:ext cx="1318090" cy="1318090"/>
      </dsp:txXfrm>
    </dsp:sp>
    <dsp:sp modelId="{E836BD6C-36C9-4914-9344-ABD7AD330762}">
      <dsp:nvSpPr>
        <dsp:cNvPr id="11" name="Прямоугольник 10"/>
        <dsp:cNvSpPr/>
      </dsp:nvSpPr>
      <dsp:spPr bwMode="white">
        <a:xfrm>
          <a:off x="804562" y="3690652"/>
          <a:ext cx="8099328" cy="1054472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36987" tIns="68580" rIns="68580" bIns="685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Использование в практике педагогов школы технологий бережливого </a:t>
          </a:r>
          <a:r>
            <a:rPr lang="ru-RU" sz="2700" kern="1200" dirty="0">
              <a:solidFill>
                <a:schemeClr val="tx1"/>
              </a:solidFill>
            </a:rPr>
            <a:t>производства.</a:t>
          </a:r>
        </a:p>
      </dsp:txBody>
      <dsp:txXfrm>
        <a:off x="804562" y="3690652"/>
        <a:ext cx="8099328" cy="1054472"/>
      </dsp:txXfrm>
    </dsp:sp>
    <dsp:sp modelId="{84F61A80-12D5-4C53-8BA1-896ADBFA3861}">
      <dsp:nvSpPr>
        <dsp:cNvPr id="12" name="Овал 11"/>
        <dsp:cNvSpPr/>
      </dsp:nvSpPr>
      <dsp:spPr bwMode="white">
        <a:xfrm>
          <a:off x="145517" y="3558843"/>
          <a:ext cx="1318090" cy="1318090"/>
        </a:xfrm>
        <a:prstGeom prst="ellipse">
          <a:avLst/>
        </a:prstGeom>
        <a:blipFill rotWithShape="0">
          <a:blip r:embed="rId3"/>
          <a:srcRect/>
          <a:stretch>
            <a:fillRect t="-1000" b="-1000"/>
          </a:stretch>
        </a:blipFill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145517" y="3558843"/>
        <a:ext cx="1318090" cy="1318090"/>
      </dsp:txXfrm>
    </dsp:sp>
    <dsp:sp modelId="{50EC0F3A-5625-4B86-BD46-8D1A96106787}">
      <dsp:nvSpPr>
        <dsp:cNvPr id="3" name="Прямоугольник 2" hidden="1"/>
        <dsp:cNvSpPr/>
      </dsp:nvSpPr>
      <dsp:spPr bwMode="white">
        <a:xfrm>
          <a:off x="148543" y="112882"/>
          <a:ext cx="36000" cy="3600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48543" y="112882"/>
        <a:ext cx="36000" cy="36000"/>
      </dsp:txXfrm>
    </dsp:sp>
    <dsp:sp modelId="{8193DDBD-DCA6-4A20-9D9E-AB36DE85EDBA}">
      <dsp:nvSpPr>
        <dsp:cNvPr id="5" name="Прямоугольник 4" hidden="1"/>
        <dsp:cNvSpPr/>
      </dsp:nvSpPr>
      <dsp:spPr bwMode="white">
        <a:xfrm>
          <a:off x="1186271" y="2618180"/>
          <a:ext cx="36000" cy="3600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186271" y="2618180"/>
        <a:ext cx="36000" cy="36000"/>
      </dsp:txXfrm>
    </dsp:sp>
    <dsp:sp modelId="{B844C787-C0C8-4588-8524-FD6627A8C59A}">
      <dsp:nvSpPr>
        <dsp:cNvPr id="6" name="Прямоугольник 5" hidden="1"/>
        <dsp:cNvSpPr/>
      </dsp:nvSpPr>
      <dsp:spPr bwMode="white">
        <a:xfrm>
          <a:off x="148543" y="5123478"/>
          <a:ext cx="36000" cy="36000"/>
        </a:xfrm>
        <a:prstGeom prst="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48543" y="5123478"/>
        <a:ext cx="36000" cy="36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10974793" cy="5184576"/>
        <a:chOff x="0" y="0"/>
        <a:chExt cx="10974793" cy="5184576"/>
      </a:xfrm>
    </dsp:grpSpPr>
    <dsp:sp modelId="{3F09961D-0A95-455C-823F-494FA825334B}">
      <dsp:nvSpPr>
        <dsp:cNvPr id="4" name="Пятиугольник 3"/>
        <dsp:cNvSpPr/>
      </dsp:nvSpPr>
      <dsp:spPr bwMode="white">
        <a:xfrm rot="10800000">
          <a:off x="2054302" y="0"/>
          <a:ext cx="7298237" cy="864096"/>
        </a:xfrm>
        <a:prstGeom prst="homePlate">
          <a:avLst/>
        </a:prstGeom>
        <a:ln>
          <a:solidFill>
            <a:schemeClr val="tx1"/>
          </a:solidFill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381042" tIns="60960" rIns="113792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Внесение информации в раздел </a:t>
          </a:r>
          <a:endParaRPr lang="ru-RU" sz="16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«Участие класса в мероприятиях»</a:t>
          </a:r>
        </a:p>
      </dsp:txBody>
      <dsp:txXfrm rot="10800000">
        <a:off x="2054302" y="0"/>
        <a:ext cx="7298237" cy="864096"/>
      </dsp:txXfrm>
    </dsp:sp>
    <dsp:sp modelId="{D2BCB644-1B14-4E0C-B712-6CFDDC0B5CDE}">
      <dsp:nvSpPr>
        <dsp:cNvPr id="3" name="Овал 2"/>
        <dsp:cNvSpPr/>
      </dsp:nvSpPr>
      <dsp:spPr bwMode="white">
        <a:xfrm>
          <a:off x="1622254" y="0"/>
          <a:ext cx="864096" cy="86409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622254" y="0"/>
        <a:ext cx="864096" cy="864096"/>
      </dsp:txXfrm>
    </dsp:sp>
    <dsp:sp modelId="{79647F42-9AF7-401F-8BE5-1C28CCA31F04}">
      <dsp:nvSpPr>
        <dsp:cNvPr id="6" name="Пятиугольник 5"/>
        <dsp:cNvSpPr/>
      </dsp:nvSpPr>
      <dsp:spPr bwMode="white">
        <a:xfrm rot="10800000">
          <a:off x="2054302" y="1080120"/>
          <a:ext cx="7298237" cy="864096"/>
        </a:xfrm>
        <a:prstGeom prst="homePlate">
          <a:avLst/>
        </a:prstGeom>
        <a:ln>
          <a:solidFill>
            <a:schemeClr val="tx1"/>
          </a:solidFill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381042" tIns="60960" rIns="113792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Внесение информации в раздел</a:t>
          </a:r>
          <a:endParaRPr lang="ru-RU" sz="16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 «Посещение учреждений дополнительного образования, учреждений культуры, поездки, экскурсии»</a:t>
          </a:r>
        </a:p>
      </dsp:txBody>
      <dsp:txXfrm rot="10800000">
        <a:off x="2054302" y="1080120"/>
        <a:ext cx="7298237" cy="864096"/>
      </dsp:txXfrm>
    </dsp:sp>
    <dsp:sp modelId="{BB140937-DF0E-4BDC-8849-0E4311180F0C}">
      <dsp:nvSpPr>
        <dsp:cNvPr id="5" name="Овал 4"/>
        <dsp:cNvSpPr/>
      </dsp:nvSpPr>
      <dsp:spPr bwMode="white">
        <a:xfrm>
          <a:off x="1622254" y="1080120"/>
          <a:ext cx="864096" cy="86409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622254" y="1080120"/>
        <a:ext cx="864096" cy="864096"/>
      </dsp:txXfrm>
    </dsp:sp>
    <dsp:sp modelId="{3C8504F1-ED62-4205-8BA4-9094F7229487}">
      <dsp:nvSpPr>
        <dsp:cNvPr id="8" name="Пятиугольник 7"/>
        <dsp:cNvSpPr/>
      </dsp:nvSpPr>
      <dsp:spPr bwMode="white">
        <a:xfrm rot="10800000">
          <a:off x="2054302" y="2160240"/>
          <a:ext cx="7298237" cy="864096"/>
        </a:xfrm>
        <a:prstGeom prst="homePlate">
          <a:avLst/>
        </a:prstGeom>
        <a:ln>
          <a:solidFill>
            <a:schemeClr val="tx1"/>
          </a:solidFill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381042" tIns="60960" rIns="113792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Внесение информации в раздел </a:t>
          </a:r>
          <a:endParaRPr lang="ru-RU" sz="16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«Работа с семьёй»</a:t>
          </a:r>
        </a:p>
      </dsp:txBody>
      <dsp:txXfrm rot="10800000">
        <a:off x="2054302" y="2160240"/>
        <a:ext cx="7298237" cy="864096"/>
      </dsp:txXfrm>
    </dsp:sp>
    <dsp:sp modelId="{EAF617C5-FF57-416C-B2D4-B17213957AA9}">
      <dsp:nvSpPr>
        <dsp:cNvPr id="7" name="Овал 6"/>
        <dsp:cNvSpPr/>
      </dsp:nvSpPr>
      <dsp:spPr bwMode="white">
        <a:xfrm>
          <a:off x="1622254" y="2160240"/>
          <a:ext cx="864096" cy="86409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622254" y="2160240"/>
        <a:ext cx="864096" cy="864096"/>
      </dsp:txXfrm>
    </dsp:sp>
    <dsp:sp modelId="{34E1F2E0-815B-4BDA-9895-D9BBADD98B9E}">
      <dsp:nvSpPr>
        <dsp:cNvPr id="10" name="Пятиугольник 9"/>
        <dsp:cNvSpPr/>
      </dsp:nvSpPr>
      <dsp:spPr bwMode="white">
        <a:xfrm rot="10800000">
          <a:off x="2054302" y="3240360"/>
          <a:ext cx="7298237" cy="864096"/>
        </a:xfrm>
        <a:prstGeom prst="homePlate">
          <a:avLst/>
        </a:prstGeom>
        <a:ln>
          <a:solidFill>
            <a:schemeClr val="tx1"/>
          </a:solidFill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381042" tIns="60960" rIns="113792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Внесение информации в раздел </a:t>
          </a:r>
          <a:endParaRPr lang="ru-RU" sz="16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«Социально-психологическое взаимодействие»</a:t>
          </a:r>
        </a:p>
      </dsp:txBody>
      <dsp:txXfrm rot="10800000">
        <a:off x="2054302" y="3240360"/>
        <a:ext cx="7298237" cy="864096"/>
      </dsp:txXfrm>
    </dsp:sp>
    <dsp:sp modelId="{D845DD4C-A290-4837-AA13-974C5364C1FD}">
      <dsp:nvSpPr>
        <dsp:cNvPr id="9" name="Овал 8"/>
        <dsp:cNvSpPr/>
      </dsp:nvSpPr>
      <dsp:spPr bwMode="white">
        <a:xfrm>
          <a:off x="1622254" y="3240360"/>
          <a:ext cx="864096" cy="86409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622254" y="3240360"/>
        <a:ext cx="864096" cy="864096"/>
      </dsp:txXfrm>
    </dsp:sp>
    <dsp:sp modelId="{B3CD5AAA-A614-49C8-94AA-5BF770A75303}">
      <dsp:nvSpPr>
        <dsp:cNvPr id="12" name="Пятиугольник 11"/>
        <dsp:cNvSpPr/>
      </dsp:nvSpPr>
      <dsp:spPr bwMode="white">
        <a:xfrm rot="10800000">
          <a:off x="2054302" y="4320480"/>
          <a:ext cx="7298237" cy="864096"/>
        </a:xfrm>
        <a:prstGeom prst="homePlate">
          <a:avLst/>
        </a:prstGeom>
        <a:ln>
          <a:solidFill>
            <a:schemeClr val="tx1"/>
          </a:solidFill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381042" tIns="60960" rIns="113792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Внесение информации в раздел </a:t>
          </a:r>
          <a:endParaRPr lang="ru-RU" sz="1600" dirty="0">
            <a:solidFill>
              <a:schemeClr val="tx1"/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solidFill>
                <a:schemeClr val="tx1"/>
              </a:solidFill>
            </a:rPr>
            <a:t>«Работа с активистами»</a:t>
          </a:r>
        </a:p>
      </dsp:txBody>
      <dsp:txXfrm rot="10800000">
        <a:off x="2054302" y="4320480"/>
        <a:ext cx="7298237" cy="864096"/>
      </dsp:txXfrm>
    </dsp:sp>
    <dsp:sp modelId="{FEC9A27B-FD5E-4EE3-AC3C-C4F96E54A9F7}">
      <dsp:nvSpPr>
        <dsp:cNvPr id="11" name="Овал 10"/>
        <dsp:cNvSpPr/>
      </dsp:nvSpPr>
      <dsp:spPr bwMode="white">
        <a:xfrm>
          <a:off x="1622254" y="4320480"/>
          <a:ext cx="864096" cy="86409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622254" y="4320480"/>
        <a:ext cx="864096" cy="864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type="homePlate" r:blip="" rot="180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type="homePlate" r:blip="" rot="180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0.42933</cdr:x>
      <cdr:y>0.2601</cdr:y>
    </cdr:from>
    <cdr:to>
      <cdr:x>0.73145</cdr:x>
      <cdr:y>0.2601</cdr:y>
    </cdr:to>
    <cdr:cxnSp>
      <cdr:nvCxnSpPr>
        <cdr:cNvPr id="2" name="Прямое соединение 1"/>
        <cdr:cNvCxnSpPr/>
      </cdr:nvCxnSpPr>
      <cdr:spPr xmlns:a="http://schemas.openxmlformats.org/drawingml/2006/main">
        <a:xfrm xmlns:a="http://schemas.openxmlformats.org/drawingml/2006/main" flipH="1">
          <a:off x="1944216" y="720080"/>
          <a:ext cx="1368148" cy="0"/>
        </a:xfrm>
        <a:prstGeom xmlns:a="http://schemas.openxmlformats.org/drawingml/2006/main" prst="line">
          <a:avLst/>
        </a:prstGeom>
        <a:ln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0.69965</cdr:x>
      <cdr:y>0.28611</cdr:y>
    </cdr:from>
    <cdr:to>
      <cdr:x>0.72955</cdr:x>
      <cdr:y>0.59458</cdr:y>
    </cdr:to>
    <cdr:sp>
      <cdr:nvSpPr>
        <cdr:cNvPr id="3" name="Стрелка вниз 2"/>
        <cdr:cNvSpPr/>
      </cdr:nvSpPr>
      <cdr:spPr xmlns:a="http://schemas.openxmlformats.org/drawingml/2006/main">
        <a:xfrm xmlns:a="http://schemas.openxmlformats.org/drawingml/2006/main">
          <a:off x="3168352" y="792088"/>
          <a:ext cx="135401" cy="854006"/>
        </a:xfrm>
        <a:prstGeom xmlns:a="http://schemas.openxmlformats.org/drawingml/2006/main" prst="downArrow">
          <a:avLst/>
        </a:prstGeom>
        <a:solidFill>
          <a:srgbClr val="00B050"/>
        </a:solidFill>
        <a:ln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 xmlns:a="http://schemas.openxmlformats.org/drawingml/2006/main">
        <a:bodyPr vertOverflow="clip" vert="horz" wrap="square" lIns="91440" tIns="45720" rIns="91440" bIns="45720" numCol="1" anchor="t" anchorCtr="0" compatLnSpc="1">
          <a:normAutofit/>
        </a:bodyPr>
        <a:lstStyle/>
        <a:p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731564FD-EDA2-4CF7-B7C8-B139DEF369AE}" type="slidenum">
              <a:rPr lang="ru-RU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/>
          <a:p>
            <a:pPr lvl="0"/>
            <a:r>
              <a:rPr lang="ru-RU" noProof="0"/>
              <a:t>Образец текста</a:t>
            </a:r>
            <a:endParaRPr lang="ru-RU" noProof="0"/>
          </a:p>
          <a:p>
            <a:pPr lvl="1"/>
            <a:r>
              <a:rPr lang="ru-RU" noProof="0"/>
              <a:t>Второй уровень</a:t>
            </a:r>
            <a:endParaRPr lang="ru-RU" noProof="0"/>
          </a:p>
          <a:p>
            <a:pPr lvl="2"/>
            <a:r>
              <a:rPr lang="ru-RU" noProof="0"/>
              <a:t>Третий уровень</a:t>
            </a:r>
            <a:endParaRPr lang="ru-RU" noProof="0"/>
          </a:p>
          <a:p>
            <a:pPr lvl="3"/>
            <a:r>
              <a:rPr lang="ru-RU" noProof="0"/>
              <a:t>Четвертый уровень</a:t>
            </a:r>
            <a:endParaRPr lang="ru-RU" noProof="0"/>
          </a:p>
          <a:p>
            <a:pPr lvl="4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F3789B97-B078-4C19-A9CB-8DDBE29C8B4F}" type="slidenum">
              <a:rPr lang="ru-RU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84784"/>
            <a:ext cx="8328047" cy="5144830"/>
          </a:xfrm>
          <a:prstGeom prst="rect">
            <a:avLst/>
          </a:prstGeom>
        </p:spPr>
      </p:pic>
      <p:pic>
        <p:nvPicPr>
          <p:cNvPr id="11" name="Picture 2" descr="D:\Work\Bachti\!!!ВНУТРЕННИЕ\декабрь\презентация\gerb_ob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19" y="121714"/>
            <a:ext cx="868070" cy="93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10007" y="1484784"/>
            <a:ext cx="7174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6000" kern="1200" baseline="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pPr lvl="0" defTabSz="396240"/>
            <a:r>
              <a:rPr lang="ru-RU" dirty="0"/>
              <a:t>Название проекта</a:t>
            </a:r>
            <a:endParaRPr lang="ru-RU" dirty="0"/>
          </a:p>
        </p:txBody>
      </p:sp>
      <p:sp>
        <p:nvSpPr>
          <p:cNvPr id="16" name="Текст 2"/>
          <p:cNvSpPr>
            <a:spLocks noGrp="1"/>
          </p:cNvSpPr>
          <p:nvPr>
            <p:ph idx="1" hasCustomPrompt="1"/>
          </p:nvPr>
        </p:nvSpPr>
        <p:spPr>
          <a:xfrm>
            <a:off x="891105" y="3594393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panose="020B0604020202020204" pitchFamily="34" charset="0"/>
              </a:defRPr>
            </a:lvl2pPr>
            <a:lvl3pPr>
              <a:defRPr lang="ru-RU" dirty="0" smtClean="0">
                <a:latin typeface="Arial" panose="020B0604020202020204" pitchFamily="34" charset="0"/>
              </a:defRPr>
            </a:lvl3pPr>
            <a:lvl4pPr>
              <a:defRPr lang="ru-RU" dirty="0" smtClean="0">
                <a:latin typeface="Arial" panose="020B0604020202020204" pitchFamily="34" charset="0"/>
              </a:defRPr>
            </a:lvl4pPr>
            <a:lvl5pPr>
              <a:defRPr lang="ru-RU" dirty="0">
                <a:latin typeface="Arial" panose="020B0604020202020204" pitchFamily="34" charset="0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Автор</a:t>
            </a:r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2051720" y="121714"/>
            <a:ext cx="1008112" cy="1041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Логотип ведомства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0"/>
            <a:ext cx="778356" cy="1264491"/>
          </a:xfrm>
          <a:prstGeom prst="rect">
            <a:avLst/>
          </a:prstGeom>
        </p:spPr>
      </p:pic>
      <p:pic>
        <p:nvPicPr>
          <p:cNvPr id="5" name="Picture 2" descr="D:\Work\Bachti\!!!ВНУТРЕННИЕ\декабрь\презентация\фотозона размер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649" y="121714"/>
            <a:ext cx="1176868" cy="9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72981" y="760348"/>
            <a:ext cx="362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ru-RU" sz="3200" kern="120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r>
              <a:rPr lang="ru-RU" sz="3200" dirty="0">
                <a:solidFill>
                  <a:srgbClr val="3B4555"/>
                </a:solidFill>
                <a:latin typeface="Futura PT Medium" pitchFamily="34" charset="-52"/>
              </a:rPr>
              <a:t>Заголовок слайда</a:t>
            </a:r>
            <a:endParaRPr lang="ru-RU" sz="3200" dirty="0">
              <a:solidFill>
                <a:srgbClr val="3B4555"/>
              </a:solidFill>
              <a:latin typeface="Futura PT Medium" pitchFamily="34" charset="-52"/>
            </a:endParaRPr>
          </a:p>
        </p:txBody>
      </p:sp>
      <p:sp>
        <p:nvSpPr>
          <p:cNvPr id="13" name="Текст 2"/>
          <p:cNvSpPr>
            <a:spLocks noGrp="1"/>
          </p:cNvSpPr>
          <p:nvPr>
            <p:ph idx="1" hasCustomPrompt="1"/>
          </p:nvPr>
        </p:nvSpPr>
        <p:spPr>
          <a:xfrm>
            <a:off x="899592" y="1556792"/>
            <a:ext cx="7803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panose="020B0604020202020204" pitchFamily="34" charset="0"/>
              </a:defRPr>
            </a:lvl2pPr>
            <a:lvl3pPr>
              <a:defRPr lang="ru-RU" dirty="0" smtClean="0">
                <a:latin typeface="Arial" panose="020B0604020202020204" pitchFamily="34" charset="0"/>
              </a:defRPr>
            </a:lvl3pPr>
            <a:lvl4pPr>
              <a:defRPr lang="ru-RU" dirty="0" smtClean="0">
                <a:latin typeface="Arial" panose="020B0604020202020204" pitchFamily="34" charset="0"/>
              </a:defRPr>
            </a:lvl4pPr>
            <a:lvl5pPr>
              <a:defRPr lang="ru-RU" dirty="0">
                <a:latin typeface="Arial" panose="020B0604020202020204" pitchFamily="34" charset="0"/>
              </a:defRPr>
            </a:lvl5pPr>
          </a:lstStyle>
          <a:p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Текст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endParaRPr lang="ru-RU" sz="2400" dirty="0">
              <a:solidFill>
                <a:srgbClr val="3B4555"/>
              </a:solidFill>
              <a:latin typeface="Futura PT Book" pitchFamily="34" charset="-5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007" y="1484784"/>
            <a:ext cx="7174361" cy="1077218"/>
          </a:xfrm>
        </p:spPr>
        <p:txBody>
          <a:bodyPr/>
          <a:lstStyle/>
          <a:p>
            <a:r>
              <a:rPr lang="ru-RU" sz="3200" b="1" dirty="0"/>
              <a:t>«Оптимизация сдачи отчета классного руководителя по итогам четверти»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8202" y="3284984"/>
            <a:ext cx="5659755" cy="1291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2000" b="1" dirty="0">
                <a:latin typeface="+mn-lt"/>
                <a:ea typeface="Times New Roman" panose="02020603050405020304" pitchFamily="18" charset="0"/>
              </a:rPr>
              <a:t>Автор проекта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: </a:t>
            </a:r>
            <a:endParaRPr lang="ru-RU" sz="2000" dirty="0">
              <a:latin typeface="+mn-lt"/>
              <a:ea typeface="Times New Roman" panose="02020603050405020304" pitchFamily="18" charset="0"/>
            </a:endParaRPr>
          </a:p>
          <a:p>
            <a:pPr algn="l"/>
            <a:r>
              <a:rPr lang="ru-RU" sz="2000" dirty="0">
                <a:latin typeface="+mn-lt"/>
                <a:ea typeface="Times New Roman" panose="02020603050405020304" pitchFamily="18" charset="0"/>
              </a:rPr>
              <a:t>Киселева Ю.С., </a:t>
            </a:r>
            <a:r>
              <a:rPr lang="ru-RU" sz="1150" dirty="0">
                <a:latin typeface="+mn-lt"/>
                <a:ea typeface="Times New Roman" panose="02020603050405020304" pitchFamily="18" charset="0"/>
              </a:rPr>
              <a:t>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заместитель директора по ВР</a:t>
            </a:r>
            <a:endParaRPr lang="ru-RU" sz="2000" dirty="0">
              <a:latin typeface="+mn-lt"/>
              <a:ea typeface="Times New Roman" panose="02020603050405020304" pitchFamily="18" charset="0"/>
            </a:endParaRPr>
          </a:p>
          <a:p>
            <a:pPr algn="l"/>
            <a:r>
              <a:rPr lang="ru-RU" sz="2000" dirty="0">
                <a:latin typeface="+mn-lt"/>
              </a:rPr>
              <a:t>МБОУ «СОШ № 2»</a:t>
            </a:r>
            <a:endParaRPr lang="ru-RU" sz="2000" dirty="0">
              <a:latin typeface="+mn-lt"/>
            </a:endParaRPr>
          </a:p>
          <a:p>
            <a:pPr algn="l"/>
            <a:r>
              <a:rPr lang="ru-RU" dirty="0">
                <a:latin typeface="+mn-lt"/>
                <a:sym typeface="+mn-ea"/>
              </a:rPr>
              <a:t>Лобастова М.А., учитель английского языка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3646" y="401813"/>
            <a:ext cx="3196708" cy="648072"/>
          </a:xfrm>
        </p:spPr>
        <p:txBody>
          <a:bodyPr/>
          <a:lstStyle/>
          <a:p>
            <a:r>
              <a:rPr lang="ru-RU" dirty="0"/>
              <a:t>Паспорт проекта </a:t>
            </a:r>
            <a:br>
              <a:rPr lang="ru-RU" dirty="0"/>
            </a:br>
            <a:r>
              <a:rPr lang="ru-RU" dirty="0"/>
              <a:t> </a:t>
            </a:r>
            <a:endParaRPr lang="ru-RU" sz="2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554" y="4752280"/>
            <a:ext cx="40531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effectLst/>
              </a:rPr>
              <a:t> </a:t>
            </a:r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1268730"/>
            <a:ext cx="7592695" cy="52184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079310" cy="584775"/>
          </a:xfrm>
        </p:spPr>
        <p:txBody>
          <a:bodyPr/>
          <a:lstStyle/>
          <a:p>
            <a:r>
              <a:rPr lang="ru-RU" dirty="0"/>
              <a:t>Карта текущего состояния процесса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9374" y="773415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«Отчёт классного руководителя по итогам четверти»</a:t>
            </a:r>
            <a:endParaRPr lang="ru-RU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-612576" y="1235433"/>
            <a:ext cx="10873208" cy="5285770"/>
            <a:chOff x="-612576" y="1235433"/>
            <a:chExt cx="10873208" cy="5285770"/>
          </a:xfrm>
        </p:grpSpPr>
        <p:graphicFrame>
          <p:nvGraphicFramePr>
            <p:cNvPr id="5" name="Схема 4"/>
            <p:cNvGraphicFramePr/>
            <p:nvPr/>
          </p:nvGraphicFramePr>
          <p:xfrm>
            <a:off x="-612576" y="1248843"/>
            <a:ext cx="10873208" cy="52723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3" name="Овал 2"/>
            <p:cNvSpPr/>
            <p:nvPr/>
          </p:nvSpPr>
          <p:spPr bwMode="auto">
            <a:xfrm>
              <a:off x="755015" y="1235433"/>
              <a:ext cx="933838" cy="58477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sz="1400" dirty="0"/>
                <a:t>5</a:t>
              </a:r>
              <a:endParaRPr lang="ru-RU" sz="1400" dirty="0"/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мин</a:t>
              </a: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 bwMode="auto">
            <a:xfrm>
              <a:off x="755015" y="1912894"/>
              <a:ext cx="933838" cy="58477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15 мин</a:t>
              </a: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Овал 7"/>
            <p:cNvSpPr/>
            <p:nvPr/>
          </p:nvSpPr>
          <p:spPr bwMode="auto">
            <a:xfrm>
              <a:off x="755015" y="2576307"/>
              <a:ext cx="933838" cy="58477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15 мин</a:t>
              </a: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Овал 8"/>
            <p:cNvSpPr/>
            <p:nvPr/>
          </p:nvSpPr>
          <p:spPr bwMode="auto">
            <a:xfrm>
              <a:off x="755015" y="3244595"/>
              <a:ext cx="933838" cy="58477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10 мин</a:t>
              </a: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Овал 9"/>
            <p:cNvSpPr/>
            <p:nvPr/>
          </p:nvSpPr>
          <p:spPr bwMode="auto">
            <a:xfrm>
              <a:off x="755015" y="3922223"/>
              <a:ext cx="933838" cy="58477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sz="1400" dirty="0"/>
                <a:t>20</a:t>
              </a:r>
              <a:r>
                <a:rPr kumimoji="0" lang="ru-RU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мин</a:t>
              </a: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Овал 10"/>
            <p:cNvSpPr/>
            <p:nvPr/>
          </p:nvSpPr>
          <p:spPr bwMode="auto">
            <a:xfrm>
              <a:off x="721331" y="4600058"/>
              <a:ext cx="933838" cy="58477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20 мин</a:t>
              </a: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Овал 11"/>
            <p:cNvSpPr/>
            <p:nvPr/>
          </p:nvSpPr>
          <p:spPr bwMode="auto">
            <a:xfrm>
              <a:off x="721331" y="5286806"/>
              <a:ext cx="933838" cy="58477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sz="1400" dirty="0"/>
                <a:t>15</a:t>
              </a:r>
              <a:r>
                <a:rPr kumimoji="0" lang="ru-RU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мин</a:t>
              </a: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Овал 12"/>
            <p:cNvSpPr/>
            <p:nvPr/>
          </p:nvSpPr>
          <p:spPr bwMode="auto">
            <a:xfrm>
              <a:off x="755015" y="5927522"/>
              <a:ext cx="933838" cy="58477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sz="1400" dirty="0"/>
                <a:t>20</a:t>
              </a:r>
              <a:r>
                <a:rPr kumimoji="0" lang="ru-RU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мин</a:t>
              </a:r>
              <a:endPara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2203" y="332656"/>
            <a:ext cx="3899594" cy="584775"/>
          </a:xfrm>
        </p:spPr>
        <p:txBody>
          <a:bodyPr/>
          <a:lstStyle/>
          <a:p>
            <a:r>
              <a:rPr lang="ru-RU" dirty="0"/>
              <a:t>Пирамида проблем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6"/>
            <a:ext cx="1800200" cy="1341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/>
          <p:cNvGraphicFramePr/>
          <p:nvPr/>
        </p:nvGraphicFramePr>
        <p:xfrm>
          <a:off x="971600" y="1484784"/>
          <a:ext cx="8352928" cy="521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16632"/>
            <a:ext cx="4363695" cy="1077218"/>
          </a:xfrm>
        </p:spPr>
        <p:txBody>
          <a:bodyPr/>
          <a:lstStyle/>
          <a:p>
            <a:r>
              <a:rPr lang="ru-RU" dirty="0"/>
              <a:t>План мероприятий по</a:t>
            </a:r>
            <a:br>
              <a:rPr lang="ru-RU" dirty="0"/>
            </a:br>
            <a:r>
              <a:rPr lang="ru-RU" dirty="0"/>
              <a:t> устранению проблем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19" y="1268760"/>
          <a:ext cx="8640961" cy="5262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07"/>
                <a:gridCol w="4652825"/>
                <a:gridCol w="3028029"/>
              </a:tblGrid>
              <a:tr h="69035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№ п/п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Ответственный исполнитель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Заполнение и своевременная корректировка в электронном журнале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Зайкова О.В., зам. директора по УВР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60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Корректировка разделов отчета классных руководителей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Киселева Ю.С., зам директора по ВР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60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Создание Гугл-формы «Отчет классного руководителя по итогам четверти»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Козыр О.А., учитель информатики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35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Оповещение классных руководителей об изменениях в организации работы по отчёту за четверть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Киселева Ю.С., зам директора по ВР, руководитель МО классных руководителей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Консультация по работе с Гугл-формой «Отчет классного руководителя по итогам четверти»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Козыр О.А., учитель информатики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020" y="260648"/>
            <a:ext cx="4849726" cy="584775"/>
          </a:xfrm>
        </p:spPr>
        <p:txBody>
          <a:bodyPr/>
          <a:lstStyle/>
          <a:p>
            <a:r>
              <a:rPr lang="ru-RU" dirty="0"/>
              <a:t>Достигнутые результаты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1664" y="1124744"/>
          <a:ext cx="8920671" cy="3647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450"/>
                <a:gridCol w="1539806"/>
                <a:gridCol w="1656184"/>
                <a:gridCol w="3524231"/>
              </a:tblGrid>
              <a:tr h="53154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цели (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ед.изм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показатель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Целевой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Полученный результат, эффект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885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+mn-lt"/>
                        </a:rPr>
                        <a:t>Сокращение времени подготовки и заполнения отчёта по воспитательной работе классного руководителя за четверть </a:t>
                      </a:r>
                      <a:endParaRPr lang="ru-RU" sz="16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120 минут. в четверть</a:t>
                      </a: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Сокращение времени протекания процесса </a:t>
                      </a: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6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 6 раз.</a:t>
                      </a: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latin typeface="+mn-lt"/>
                        </a:rPr>
                        <a:t>Сокращение времени при составлении отчёта за четверть классных руководителей в 6 раз.</a:t>
                      </a: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latin typeface="+mn-lt"/>
                        </a:rPr>
                        <a:t>Избежание потери и искажения данных.</a:t>
                      </a: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latin typeface="+mn-lt"/>
                        </a:rPr>
                        <a:t>Понижение </a:t>
                      </a:r>
                      <a:r>
                        <a:rPr lang="ru-RU" sz="1600" dirty="0" err="1">
                          <a:latin typeface="+mn-lt"/>
                        </a:rPr>
                        <a:t>трудозатратности</a:t>
                      </a:r>
                      <a:r>
                        <a:rPr lang="ru-RU" sz="1600" dirty="0">
                          <a:latin typeface="+mn-lt"/>
                        </a:rPr>
                        <a:t> и сохранение человеческих ресурсов.</a:t>
                      </a:r>
                      <a:endParaRPr lang="ru-RU" sz="1600" dirty="0">
                        <a:latin typeface="+mn-lt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Комфортное профессиональное взаимодействие сотрудников</a:t>
                      </a:r>
                      <a:endParaRPr lang="ru-RU" sz="16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899592" y="4581128"/>
          <a:ext cx="676875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51937"/>
            <a:ext cx="4849726" cy="584775"/>
          </a:xfrm>
        </p:spPr>
        <p:txBody>
          <a:bodyPr/>
          <a:lstStyle/>
          <a:p>
            <a:r>
              <a:rPr lang="ru-RU" dirty="0"/>
              <a:t>Достигнутые результаты</a:t>
            </a:r>
            <a:endParaRPr lang="ru-RU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0" y="1196752"/>
          <a:ext cx="8903890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070655" cy="584775"/>
          </a:xfrm>
        </p:spPr>
        <p:txBody>
          <a:bodyPr/>
          <a:lstStyle/>
          <a:p>
            <a:r>
              <a:rPr lang="ru-RU" dirty="0"/>
              <a:t>Карта целевого состояния процесса</a:t>
            </a:r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-786169" y="1268760"/>
            <a:ext cx="10974793" cy="5184576"/>
            <a:chOff x="-786169" y="1268760"/>
            <a:chExt cx="10974793" cy="5184576"/>
          </a:xfrm>
        </p:grpSpPr>
        <p:graphicFrame>
          <p:nvGraphicFramePr>
            <p:cNvPr id="5" name="Схема 4"/>
            <p:cNvGraphicFramePr/>
            <p:nvPr/>
          </p:nvGraphicFramePr>
          <p:xfrm>
            <a:off x="-786169" y="1268760"/>
            <a:ext cx="10974793" cy="51845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4" name="Овал 3"/>
            <p:cNvSpPr/>
            <p:nvPr/>
          </p:nvSpPr>
          <p:spPr bwMode="auto">
            <a:xfrm>
              <a:off x="755576" y="1268760"/>
              <a:ext cx="864096" cy="79208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5 мин</a:t>
              </a:r>
              <a:endPara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Овал 5"/>
            <p:cNvSpPr/>
            <p:nvPr/>
          </p:nvSpPr>
          <p:spPr bwMode="auto">
            <a:xfrm>
              <a:off x="755576" y="2348880"/>
              <a:ext cx="864096" cy="79208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4 мин</a:t>
              </a:r>
              <a:endPara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 bwMode="auto">
            <a:xfrm>
              <a:off x="755576" y="3429000"/>
              <a:ext cx="864096" cy="79208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4 мин</a:t>
              </a:r>
              <a:endPara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Овал 7"/>
            <p:cNvSpPr/>
            <p:nvPr/>
          </p:nvSpPr>
          <p:spPr bwMode="auto">
            <a:xfrm>
              <a:off x="755576" y="4581128"/>
              <a:ext cx="864096" cy="79208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3 мин</a:t>
              </a:r>
              <a:endPara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Овал 8"/>
            <p:cNvSpPr/>
            <p:nvPr/>
          </p:nvSpPr>
          <p:spPr bwMode="auto">
            <a:xfrm>
              <a:off x="755576" y="5657621"/>
              <a:ext cx="864096" cy="79208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4 мин</a:t>
              </a:r>
              <a:endPara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178" y="260648"/>
            <a:ext cx="4677410" cy="583565"/>
          </a:xfrm>
        </p:spPr>
        <p:txBody>
          <a:bodyPr/>
          <a:lstStyle/>
          <a:p>
            <a:r>
              <a:rPr lang="ru-RU" dirty="0"/>
              <a:t>Диаграмма Исикавы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124585"/>
            <a:ext cx="7926070" cy="46983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138890" y="1124744"/>
            <a:ext cx="3384376" cy="56535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3888" y="1124744"/>
            <a:ext cx="5580112" cy="56535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8264" y="116632"/>
            <a:ext cx="2715423" cy="576064"/>
          </a:xfrm>
          <a:ln>
            <a:solidFill>
              <a:srgbClr val="D1FBFF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lstStyle/>
          <a:p>
            <a:r>
              <a:rPr lang="ru-RU" dirty="0"/>
              <a:t>Визуализация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/>
          <a:srcRect r="5183"/>
          <a:stretch>
            <a:fillRect/>
          </a:stretch>
        </p:blipFill>
        <p:spPr>
          <a:xfrm>
            <a:off x="253609" y="1504310"/>
            <a:ext cx="3094255" cy="5234505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72593" y="1077105"/>
            <a:ext cx="1516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«Было»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54195" y="1066303"/>
            <a:ext cx="14991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«Стало» 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2415" t="-378" r="-2415" b="378"/>
          <a:stretch>
            <a:fillRect/>
          </a:stretch>
        </p:blipFill>
        <p:spPr>
          <a:xfrm>
            <a:off x="3636102" y="1484788"/>
            <a:ext cx="2997706" cy="5213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788" y="1510984"/>
            <a:ext cx="2439708" cy="52134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51910" y="4725035"/>
            <a:ext cx="2376170" cy="43243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рапеция 2"/>
          <p:cNvSpPr/>
          <p:nvPr/>
        </p:nvSpPr>
        <p:spPr bwMode="auto">
          <a:xfrm>
            <a:off x="179511" y="1117868"/>
            <a:ext cx="8784977" cy="3175228"/>
          </a:xfrm>
          <a:prstGeom prst="trapezoid">
            <a:avLst>
              <a:gd name="adj" fmla="val 20802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sp3d extrusionH="57150">
              <a:bevelT w="38100" h="38100"/>
            </a:sp3d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92217" y="333038"/>
            <a:ext cx="3704860" cy="1077218"/>
          </a:xfrm>
        </p:spPr>
        <p:txBody>
          <a:bodyPr/>
          <a:lstStyle/>
          <a:p>
            <a:r>
              <a:rPr lang="ru-RU" dirty="0"/>
              <a:t>Результаты проекта.</a:t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51619" y="1410256"/>
            <a:ext cx="68407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655" lvl="0"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6 раз </a:t>
            </a:r>
            <a:r>
              <a:rPr lang="ru-RU" sz="28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(со 120 мин. до 20 мин.) сократилось время заполнения отчёта по воспитательной работе по итогам четверти путём формирования доступной и удобной системы для обработки информации Гугл-форма.</a:t>
            </a:r>
            <a:endParaRPr lang="ru-RU" sz="2800" dirty="0">
              <a:solidFill>
                <a:srgbClr val="000000"/>
              </a:solidFill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4255" y="4652645"/>
            <a:ext cx="2657475" cy="1891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4332" y="116632"/>
            <a:ext cx="3783330" cy="460375"/>
          </a:xfrm>
        </p:spPr>
        <p:txBody>
          <a:bodyPr/>
          <a:lstStyle/>
          <a:p>
            <a:r>
              <a:rPr lang="ru-RU" sz="2400" dirty="0"/>
              <a:t>Результаты проекта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75554" y="1052736"/>
            <a:ext cx="799288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Обсуждение и утверждение новой формы </a:t>
            </a:r>
            <a:r>
              <a:rPr lang="ru-RU" dirty="0" err="1"/>
              <a:t>гугл</a:t>
            </a:r>
            <a:r>
              <a:rPr lang="ru-RU" dirty="0"/>
              <a:t>-отчёта на МО классных руководителей</a:t>
            </a:r>
            <a:r>
              <a:rPr lang="ru-RU" i="1" dirty="0"/>
              <a:t>. </a:t>
            </a:r>
            <a:r>
              <a:rPr lang="ru-RU" dirty="0"/>
              <a:t>100% классных руководителей проголосовало за новую форму отчета. </a:t>
            </a:r>
            <a:endParaRPr lang="ru-RU" i="1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1640" y="2348865"/>
            <a:ext cx="5586730" cy="41903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18" y="404748"/>
            <a:ext cx="4636770" cy="583565"/>
          </a:xfrm>
        </p:spPr>
        <p:txBody>
          <a:bodyPr/>
          <a:p>
            <a:r>
              <a:rPr lang="ru-RU" altLang="en-US"/>
              <a:t>Электронный ресурс</a:t>
            </a:r>
            <a:endParaRPr lang="ru-RU" altLang="en-US"/>
          </a:p>
        </p:txBody>
      </p:sp>
      <p:pic>
        <p:nvPicPr>
          <p:cNvPr id="9" name="Замещающее содержимое 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3850" y="1196975"/>
            <a:ext cx="4559935" cy="3968115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755" y="2421255"/>
            <a:ext cx="4164965" cy="20199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18" y="837183"/>
            <a:ext cx="4636770" cy="583565"/>
          </a:xfrm>
        </p:spPr>
        <p:txBody>
          <a:bodyPr/>
          <a:p>
            <a:r>
              <a:rPr lang="ru-RU" altLang="en-US"/>
              <a:t>Электронный ресурс</a:t>
            </a:r>
            <a:endParaRPr lang="ru-RU" altLang="en-US"/>
          </a:p>
        </p:txBody>
      </p:sp>
      <p:pic>
        <p:nvPicPr>
          <p:cNvPr id="7" name="Замещающее содержимое 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7960" y="1628775"/>
            <a:ext cx="8742680" cy="37223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18" y="837183"/>
            <a:ext cx="4636770" cy="583565"/>
          </a:xfrm>
        </p:spPr>
        <p:txBody>
          <a:bodyPr/>
          <a:p>
            <a:r>
              <a:rPr lang="ru-RU" altLang="en-US"/>
              <a:t>Электронный ресурс</a:t>
            </a:r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39750" y="2348865"/>
            <a:ext cx="3155950" cy="315595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010" y="1628775"/>
            <a:ext cx="4959350" cy="42291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007" y="1484784"/>
            <a:ext cx="7174361" cy="1077218"/>
          </a:xfrm>
        </p:spPr>
        <p:txBody>
          <a:bodyPr/>
          <a:lstStyle/>
          <a:p>
            <a:r>
              <a:rPr lang="ru-RU" sz="3200" b="1" dirty="0"/>
              <a:t>«Оптимизация сдачи отчета классного руководителя по итогам четверти»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8202" y="3284984"/>
            <a:ext cx="5659755" cy="1291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2000" b="1" dirty="0">
                <a:latin typeface="+mn-lt"/>
                <a:ea typeface="Times New Roman" panose="02020603050405020304" pitchFamily="18" charset="0"/>
              </a:rPr>
              <a:t>Автор проекта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: </a:t>
            </a:r>
            <a:endParaRPr lang="ru-RU" sz="2000" dirty="0">
              <a:latin typeface="+mn-lt"/>
              <a:ea typeface="Times New Roman" panose="02020603050405020304" pitchFamily="18" charset="0"/>
            </a:endParaRPr>
          </a:p>
          <a:p>
            <a:pPr algn="l"/>
            <a:r>
              <a:rPr lang="ru-RU" sz="2000" dirty="0">
                <a:latin typeface="+mn-lt"/>
                <a:ea typeface="Times New Roman" panose="02020603050405020304" pitchFamily="18" charset="0"/>
              </a:rPr>
              <a:t>Киселева Ю.С., </a:t>
            </a:r>
            <a:r>
              <a:rPr lang="ru-RU" sz="1150" dirty="0">
                <a:latin typeface="+mn-lt"/>
                <a:ea typeface="Times New Roman" panose="02020603050405020304" pitchFamily="18" charset="0"/>
              </a:rPr>
              <a:t>.</a:t>
            </a:r>
            <a:r>
              <a:rPr lang="ru-RU" sz="2000" dirty="0">
                <a:latin typeface="+mn-lt"/>
                <a:ea typeface="Times New Roman" panose="02020603050405020304" pitchFamily="18" charset="0"/>
              </a:rPr>
              <a:t>заместитель директора по ВР</a:t>
            </a:r>
            <a:endParaRPr lang="ru-RU" sz="2000" dirty="0">
              <a:latin typeface="+mn-lt"/>
              <a:ea typeface="Times New Roman" panose="02020603050405020304" pitchFamily="18" charset="0"/>
            </a:endParaRPr>
          </a:p>
          <a:p>
            <a:pPr algn="l"/>
            <a:r>
              <a:rPr lang="ru-RU" sz="2000" dirty="0">
                <a:latin typeface="+mn-lt"/>
              </a:rPr>
              <a:t>МБОУ «СОШ № 2»</a:t>
            </a:r>
            <a:endParaRPr lang="ru-RU" sz="2000" dirty="0">
              <a:latin typeface="+mn-lt"/>
            </a:endParaRPr>
          </a:p>
          <a:p>
            <a:pPr algn="l"/>
            <a:r>
              <a:rPr lang="ru-RU" dirty="0">
                <a:latin typeface="+mn-lt"/>
              </a:rPr>
              <a:t>Лобастова М.А., учитель английского языка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2274</Words>
  <Application>WPS Presentation</Application>
  <PresentationFormat>Экран (4:3)</PresentationFormat>
  <Paragraphs>147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SimSun</vt:lpstr>
      <vt:lpstr>Wingdings</vt:lpstr>
      <vt:lpstr>Futura PT Medium</vt:lpstr>
      <vt:lpstr>Segoe Print</vt:lpstr>
      <vt:lpstr>Futura PT Book</vt:lpstr>
      <vt:lpstr>Times New Roman</vt:lpstr>
      <vt:lpstr>Calibri</vt:lpstr>
      <vt:lpstr>Arial</vt:lpstr>
      <vt:lpstr>Microsoft YaHei</vt:lpstr>
      <vt:lpstr>Arial Unicode MS</vt:lpstr>
      <vt:lpstr>Оформление по умолчанию</vt:lpstr>
      <vt:lpstr>«Оптимизация сдачи отчета классного руководителя по итогам четверти»</vt:lpstr>
      <vt:lpstr>Паспорт проекта   </vt:lpstr>
      <vt:lpstr>Карта текущего состояния процесса</vt:lpstr>
      <vt:lpstr>Пирамида проблем</vt:lpstr>
      <vt:lpstr>План мероприятий по  устранению проблем</vt:lpstr>
      <vt:lpstr>Достигнутые результаты</vt:lpstr>
      <vt:lpstr>Достигнутые результаты</vt:lpstr>
      <vt:lpstr>Карта целевого состояния процесса</vt:lpstr>
      <vt:lpstr>Диаграмма Исикавы</vt:lpstr>
      <vt:lpstr>Визуализация  </vt:lpstr>
      <vt:lpstr>Результаты проекта. </vt:lpstr>
      <vt:lpstr>Результаты проекта.</vt:lpstr>
      <vt:lpstr>Электронный ресурс</vt:lpstr>
      <vt:lpstr>Электронный ресурс</vt:lpstr>
      <vt:lpstr>Электронный ресурс</vt:lpstr>
      <vt:lpstr>«Оптимизация сдачи отчета классного руководителя по итогам четверти»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Арам Аракелян</dc:creator>
  <cp:lastModifiedBy>Юля</cp:lastModifiedBy>
  <cp:revision>604</cp:revision>
  <cp:lastPrinted>2019-02-18T01:46:00Z</cp:lastPrinted>
  <dcterms:created xsi:type="dcterms:W3CDTF">2007-01-29T08:57:00Z</dcterms:created>
  <dcterms:modified xsi:type="dcterms:W3CDTF">2025-02-12T16:45:14Z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C059EB5F6E444B92B6224D129E5DC9BA_13</vt:lpwstr>
  </property>
  <property fmtid="{D5CDD505-2E9C-101B-9397-08002B2CF9AE}" pid="3" name="KSOProductBuildVer">
    <vt:lpwstr>1049-12.2.0.19805</vt:lpwstr>
  </property>
</Properties>
</file>